
<file path=[Content_Types].xml><?xml version="1.0" encoding="utf-8"?>
<Types xmlns="http://schemas.openxmlformats.org/package/2006/content-types">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Lst>
  <p:notesMasterIdLst>
    <p:notesMasterId r:id="rId14"/>
  </p:notesMasterIdLst>
  <p:sldIdLst>
    <p:sldId id="281" r:id="rId2"/>
    <p:sldId id="283" r:id="rId3"/>
    <p:sldId id="259" r:id="rId4"/>
    <p:sldId id="284" r:id="rId5"/>
    <p:sldId id="264" r:id="rId6"/>
    <p:sldId id="269" r:id="rId7"/>
    <p:sldId id="270" r:id="rId8"/>
    <p:sldId id="271" r:id="rId9"/>
    <p:sldId id="277" r:id="rId10"/>
    <p:sldId id="278" r:id="rId11"/>
    <p:sldId id="279" r:id="rId12"/>
    <p:sldId id="280" r:id="rId13"/>
  </p:sldIdLst>
  <p:sldSz cx="9144000" cy="5143500" type="screen16x9"/>
  <p:notesSz cx="6858000" cy="9144000"/>
  <p:embeddedFontLst>
    <p:embeddedFont>
      <p:font typeface="Lato" panose="020F0502020204030203" pitchFamily="34" charset="0"/>
      <p:regular r:id="rId15"/>
      <p:bold r:id="rId16"/>
      <p:italic r:id="rId17"/>
      <p:boldItalic r:id="rId18"/>
    </p:embeddedFont>
    <p:embeddedFont>
      <p:font typeface="Open Sans" panose="020B0606030504020204" pitchFamily="34" charset="0"/>
      <p:regular r:id="rId19"/>
      <p:bold r:id="rId20"/>
      <p:italic r:id="rId21"/>
      <p:boldItalic r:id="rId22"/>
    </p:embeddedFont>
    <p:embeddedFont>
      <p:font typeface="Raleway" panose="020B0503030101060003" pitchFamily="34" charset="77"/>
      <p:regular r:id="rId23"/>
      <p:bold r:id="rId24"/>
      <p:italic r:id="rId25"/>
      <p:boldItalic r:id="rId26"/>
    </p:embeddedFont>
    <p:embeddedFont>
      <p:font typeface="Trebuchet MS" panose="020B0703020202090204" pitchFamily="34" charset="0"/>
      <p:regular r:id="rId27"/>
      <p:bold r:id="rId28"/>
      <p: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E56C4"/>
    <a:srgbClr val="FFDD00"/>
    <a:srgbClr val="F6D5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F3626B4-2E27-4E16-9FB7-40C823026C69}">
  <a:tblStyle styleId="{3F3626B4-2E27-4E16-9FB7-40C823026C6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49"/>
    <p:restoredTop sz="94626"/>
  </p:normalViewPr>
  <p:slideViewPr>
    <p:cSldViewPr snapToGrid="0" snapToObjects="1">
      <p:cViewPr varScale="1">
        <p:scale>
          <a:sx n="161" d="100"/>
          <a:sy n="161" d="100"/>
        </p:scale>
        <p:origin x="520"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11157f85e7c_4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11157f85e7c_4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d362d286f3_1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d362d286f3_1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d362d286f3_1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d362d286f3_1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d362d286f3_1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8" name="Google Shape;498;gd362d286f3_1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10f986e770b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 name="Google Shape;518;g10f986e770b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d362d286f3_1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5" name="Google Shape;755;gd362d286f3_1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gd362d286f3_1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5" name="Google Shape;765;gd362d286f3_1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gd362d286f3_1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 name="Google Shape;826;gd362d286f3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d362d286f3_1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8" name="Google Shape;838;gd362d286f3_1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7E56C4"/>
        </a:solidFill>
        <a:effectLst/>
      </p:bgPr>
    </p:bg>
    <p:spTree>
      <p:nvGrpSpPr>
        <p:cNvPr id="1" name="Shape 8"/>
        <p:cNvGrpSpPr/>
        <p:nvPr/>
      </p:nvGrpSpPr>
      <p:grpSpPr>
        <a:xfrm>
          <a:off x="0" y="0"/>
          <a:ext cx="0" cy="0"/>
          <a:chOff x="0" y="0"/>
          <a:chExt cx="0" cy="0"/>
        </a:xfrm>
      </p:grpSpPr>
      <p:sp>
        <p:nvSpPr>
          <p:cNvPr id="10" name="Google Shape;10;p2"/>
          <p:cNvSpPr txBox="1">
            <a:spLocks noGrp="1"/>
          </p:cNvSpPr>
          <p:nvPr>
            <p:ph type="subTitle" idx="1"/>
          </p:nvPr>
        </p:nvSpPr>
        <p:spPr>
          <a:xfrm>
            <a:off x="3119700" y="4194000"/>
            <a:ext cx="4503000" cy="409500"/>
          </a:xfrm>
          <a:prstGeom prst="rect">
            <a:avLst/>
          </a:prstGeom>
          <a:noFill/>
        </p:spPr>
        <p:txBody>
          <a:bodyPr spcFirstLastPara="1" wrap="square" lIns="91425" tIns="91425" rIns="91425" bIns="91425" anchor="ctr" anchorCtr="0">
            <a:noAutofit/>
          </a:bodyPr>
          <a:lstStyle>
            <a:lvl1pPr lvl="0" algn="r">
              <a:lnSpc>
                <a:spcPct val="100000"/>
              </a:lnSpc>
              <a:spcBef>
                <a:spcPts val="0"/>
              </a:spcBef>
              <a:spcAft>
                <a:spcPts val="0"/>
              </a:spcAft>
              <a:buSzPts val="1400"/>
              <a:buNone/>
              <a:defRPr sz="1600">
                <a:solidFill>
                  <a:schemeClr val="dk2"/>
                </a:solidFill>
                <a:latin typeface="Trebuchet MS"/>
                <a:ea typeface="Trebuchet MS"/>
                <a:cs typeface="Trebuchet MS"/>
                <a:sym typeface="Trebuchet MS"/>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dirty="0"/>
          </a:p>
        </p:txBody>
      </p:sp>
      <p:pic>
        <p:nvPicPr>
          <p:cNvPr id="8" name="Google Shape;187;p28">
            <a:extLst>
              <a:ext uri="{FF2B5EF4-FFF2-40B4-BE49-F238E27FC236}">
                <a16:creationId xmlns:a16="http://schemas.microsoft.com/office/drawing/2014/main" id="{C6B6817E-E1AC-E941-B3FD-48DFEF94895F}"/>
              </a:ext>
            </a:extLst>
          </p:cNvPr>
          <p:cNvPicPr preferRelativeResize="0"/>
          <p:nvPr userDrawn="1"/>
        </p:nvPicPr>
        <p:blipFill>
          <a:blip r:embed="rId2">
            <a:alphaModFix amt="50000"/>
          </a:blip>
          <a:srcRect t="4799" b="4799"/>
          <a:stretch/>
        </p:blipFill>
        <p:spPr>
          <a:xfrm>
            <a:off x="1" y="540000"/>
            <a:ext cx="4572000" cy="4063500"/>
          </a:xfrm>
          <a:prstGeom prst="rect">
            <a:avLst/>
          </a:prstGeom>
          <a:noFill/>
          <a:ln>
            <a:noFill/>
          </a:ln>
        </p:spPr>
      </p:pic>
      <p:sp>
        <p:nvSpPr>
          <p:cNvPr id="9" name="Google Shape;9;p2"/>
          <p:cNvSpPr txBox="1">
            <a:spLocks noGrp="1"/>
          </p:cNvSpPr>
          <p:nvPr>
            <p:ph type="ctrTitle"/>
          </p:nvPr>
        </p:nvSpPr>
        <p:spPr>
          <a:xfrm>
            <a:off x="1521300" y="1291650"/>
            <a:ext cx="6101400" cy="2560200"/>
          </a:xfrm>
          <a:prstGeom prst="rect">
            <a:avLst/>
          </a:prstGeom>
        </p:spPr>
        <p:txBody>
          <a:bodyPr spcFirstLastPara="1" wrap="square" lIns="0" tIns="0" rIns="0" bIns="0" anchor="ctr" anchorCtr="0">
            <a:noAutofit/>
          </a:bodyPr>
          <a:lstStyle>
            <a:lvl1pPr lvl="0">
              <a:lnSpc>
                <a:spcPct val="80000"/>
              </a:lnSpc>
              <a:spcBef>
                <a:spcPts val="0"/>
              </a:spcBef>
              <a:spcAft>
                <a:spcPts val="0"/>
              </a:spcAft>
              <a:buClr>
                <a:srgbClr val="191919"/>
              </a:buClr>
              <a:buSzPts val="5200"/>
              <a:buNone/>
              <a:defRPr sz="5400" b="1">
                <a:solidFill>
                  <a:schemeClr val="lt2"/>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dirty="0"/>
          </a:p>
        </p:txBody>
      </p:sp>
      <p:sp>
        <p:nvSpPr>
          <p:cNvPr id="15" name="Rectangle 14">
            <a:extLst>
              <a:ext uri="{FF2B5EF4-FFF2-40B4-BE49-F238E27FC236}">
                <a16:creationId xmlns:a16="http://schemas.microsoft.com/office/drawing/2014/main" id="{9C532490-8656-874A-86AB-69E8ED447E16}"/>
              </a:ext>
            </a:extLst>
          </p:cNvPr>
          <p:cNvSpPr/>
          <p:nvPr userDrawn="1"/>
        </p:nvSpPr>
        <p:spPr>
          <a:xfrm>
            <a:off x="8120723" y="1616149"/>
            <a:ext cx="829340" cy="3343534"/>
          </a:xfrm>
          <a:prstGeom prst="rect">
            <a:avLst/>
          </a:prstGeom>
          <a:solidFill>
            <a:srgbClr val="7E5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B68782A-DF50-C863-181C-0EAADD324869}"/>
              </a:ext>
            </a:extLst>
          </p:cNvPr>
          <p:cNvPicPr>
            <a:picLocks noChangeAspect="1"/>
          </p:cNvPicPr>
          <p:nvPr userDrawn="1"/>
        </p:nvPicPr>
        <p:blipFill>
          <a:blip r:embed="rId3"/>
          <a:srcRect/>
          <a:stretch/>
        </p:blipFill>
        <p:spPr>
          <a:xfrm>
            <a:off x="4799490" y="857899"/>
            <a:ext cx="3343535" cy="334353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Numbers and text">
  <p:cSld name="BLANK_1_1_1_1_1_1">
    <p:spTree>
      <p:nvGrpSpPr>
        <p:cNvPr id="1" name="Shape 156"/>
        <p:cNvGrpSpPr/>
        <p:nvPr/>
      </p:nvGrpSpPr>
      <p:grpSpPr>
        <a:xfrm>
          <a:off x="0" y="0"/>
          <a:ext cx="0" cy="0"/>
          <a:chOff x="0" y="0"/>
          <a:chExt cx="0" cy="0"/>
        </a:xfrm>
      </p:grpSpPr>
      <p:sp>
        <p:nvSpPr>
          <p:cNvPr id="157" name="Google Shape;157;p21"/>
          <p:cNvSpPr txBox="1">
            <a:spLocks noGrp="1"/>
          </p:cNvSpPr>
          <p:nvPr>
            <p:ph type="title" hasCustomPrompt="1"/>
          </p:nvPr>
        </p:nvSpPr>
        <p:spPr>
          <a:xfrm>
            <a:off x="1828800" y="540000"/>
            <a:ext cx="5486400" cy="828300"/>
          </a:xfrm>
          <a:prstGeom prst="rect">
            <a:avLst/>
          </a:prstGeom>
        </p:spPr>
        <p:txBody>
          <a:bodyPr spcFirstLastPara="1" wrap="square" lIns="0" tIns="0" rIns="0" bIns="0" anchor="ctr" anchorCtr="0">
            <a:noAutofit/>
          </a:bodyPr>
          <a:lstStyle>
            <a:lvl1pPr lvl="0" algn="ctr" rtl="0">
              <a:spcBef>
                <a:spcPts val="0"/>
              </a:spcBef>
              <a:spcAft>
                <a:spcPts val="0"/>
              </a:spcAft>
              <a:buSzPts val="6200"/>
              <a:buNone/>
              <a:defRPr sz="60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58" name="Google Shape;158;p21"/>
          <p:cNvSpPr txBox="1">
            <a:spLocks noGrp="1"/>
          </p:cNvSpPr>
          <p:nvPr>
            <p:ph type="subTitle" idx="1"/>
          </p:nvPr>
        </p:nvSpPr>
        <p:spPr>
          <a:xfrm>
            <a:off x="1828800" y="1368303"/>
            <a:ext cx="5486400" cy="274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59" name="Google Shape;159;p21"/>
          <p:cNvSpPr txBox="1">
            <a:spLocks noGrp="1"/>
          </p:cNvSpPr>
          <p:nvPr>
            <p:ph type="title" idx="2" hasCustomPrompt="1"/>
          </p:nvPr>
        </p:nvSpPr>
        <p:spPr>
          <a:xfrm>
            <a:off x="1828800" y="2020492"/>
            <a:ext cx="5486400" cy="828300"/>
          </a:xfrm>
          <a:prstGeom prst="rect">
            <a:avLst/>
          </a:prstGeom>
        </p:spPr>
        <p:txBody>
          <a:bodyPr spcFirstLastPara="1" wrap="square" lIns="0" tIns="0" rIns="0" bIns="0" anchor="ctr" anchorCtr="0">
            <a:noAutofit/>
          </a:bodyPr>
          <a:lstStyle>
            <a:lvl1pPr lvl="0" algn="ctr" rtl="0">
              <a:spcBef>
                <a:spcPts val="0"/>
              </a:spcBef>
              <a:spcAft>
                <a:spcPts val="0"/>
              </a:spcAft>
              <a:buSzPts val="6200"/>
              <a:buNone/>
              <a:defRPr sz="60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60" name="Google Shape;160;p21"/>
          <p:cNvSpPr txBox="1">
            <a:spLocks noGrp="1"/>
          </p:cNvSpPr>
          <p:nvPr>
            <p:ph type="subTitle" idx="3"/>
          </p:nvPr>
        </p:nvSpPr>
        <p:spPr>
          <a:xfrm>
            <a:off x="1828800" y="2848795"/>
            <a:ext cx="5486400" cy="274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61" name="Google Shape;161;p21"/>
          <p:cNvSpPr txBox="1">
            <a:spLocks noGrp="1"/>
          </p:cNvSpPr>
          <p:nvPr>
            <p:ph type="title" idx="4" hasCustomPrompt="1"/>
          </p:nvPr>
        </p:nvSpPr>
        <p:spPr>
          <a:xfrm>
            <a:off x="1828800" y="3500997"/>
            <a:ext cx="5486400" cy="828300"/>
          </a:xfrm>
          <a:prstGeom prst="rect">
            <a:avLst/>
          </a:prstGeom>
        </p:spPr>
        <p:txBody>
          <a:bodyPr spcFirstLastPara="1" wrap="square" lIns="0" tIns="0" rIns="0" bIns="0" anchor="ctr" anchorCtr="0">
            <a:noAutofit/>
          </a:bodyPr>
          <a:lstStyle>
            <a:lvl1pPr lvl="0" algn="ctr" rtl="0">
              <a:spcBef>
                <a:spcPts val="0"/>
              </a:spcBef>
              <a:spcAft>
                <a:spcPts val="0"/>
              </a:spcAft>
              <a:buSzPts val="6200"/>
              <a:buNone/>
              <a:defRPr sz="60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62" name="Google Shape;162;p21"/>
          <p:cNvSpPr txBox="1">
            <a:spLocks noGrp="1"/>
          </p:cNvSpPr>
          <p:nvPr>
            <p:ph type="subTitle" idx="5"/>
          </p:nvPr>
        </p:nvSpPr>
        <p:spPr>
          <a:xfrm>
            <a:off x="1828800" y="4329300"/>
            <a:ext cx="5486400" cy="274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 name="TextBox 3">
            <a:extLst>
              <a:ext uri="{FF2B5EF4-FFF2-40B4-BE49-F238E27FC236}">
                <a16:creationId xmlns:a16="http://schemas.microsoft.com/office/drawing/2014/main" id="{DFB0DA49-B9A4-F106-8B60-9351F95DFB61}"/>
              </a:ext>
            </a:extLst>
          </p:cNvPr>
          <p:cNvSpPr txBox="1"/>
          <p:nvPr userDrawn="1"/>
        </p:nvSpPr>
        <p:spPr>
          <a:xfrm>
            <a:off x="6032809" y="4792328"/>
            <a:ext cx="3044283" cy="230832"/>
          </a:xfrm>
          <a:prstGeom prst="rect">
            <a:avLst/>
          </a:prstGeom>
          <a:noFill/>
        </p:spPr>
        <p:txBody>
          <a:bodyPr wrap="square">
            <a:spAutoFit/>
          </a:bodyPr>
          <a:lstStyle/>
          <a:p>
            <a:r>
              <a:rPr lang="en-US" sz="900" b="0" i="0" u="none" strike="noStrike" spc="300" dirty="0">
                <a:solidFill>
                  <a:schemeClr val="tx2"/>
                </a:solidFill>
                <a:effectLst/>
                <a:latin typeface="Lato" panose="020F0502020204030203" pitchFamily="34" charset="0"/>
                <a:ea typeface="Lato" panose="020F0502020204030203" pitchFamily="34" charset="0"/>
                <a:cs typeface="Lato" panose="020F0502020204030203" pitchFamily="34" charset="0"/>
              </a:rPr>
              <a:t>MIDDLE STATES ACCREDITATION</a:t>
            </a:r>
            <a:endParaRPr lang="en-US" sz="900" spc="300" dirty="0">
              <a:solidFill>
                <a:schemeClr val="tx2"/>
              </a:solidFill>
              <a:latin typeface="Lato" panose="020F0502020204030203" pitchFamily="34" charset="0"/>
              <a:ea typeface="Lato" panose="020F0502020204030203" pitchFamily="34" charset="0"/>
              <a:cs typeface="Lato" panose="020F0502020204030203" pitchFamily="34" charset="0"/>
            </a:endParaRPr>
          </a:p>
        </p:txBody>
      </p:sp>
      <p:pic>
        <p:nvPicPr>
          <p:cNvPr id="5" name="Picture 4">
            <a:extLst>
              <a:ext uri="{FF2B5EF4-FFF2-40B4-BE49-F238E27FC236}">
                <a16:creationId xmlns:a16="http://schemas.microsoft.com/office/drawing/2014/main" id="{0DF6E099-8945-27B7-DA7B-80D54A1A363A}"/>
              </a:ext>
            </a:extLst>
          </p:cNvPr>
          <p:cNvPicPr>
            <a:picLocks noChangeAspect="1"/>
          </p:cNvPicPr>
          <p:nvPr userDrawn="1"/>
        </p:nvPicPr>
        <p:blipFill>
          <a:blip r:embed="rId2"/>
          <a:srcRect/>
          <a:stretch/>
        </p:blipFill>
        <p:spPr>
          <a:xfrm>
            <a:off x="105885" y="4620141"/>
            <a:ext cx="910787" cy="457201"/>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hanks">
  <p:cSld name="BLANK_1_1_1_1_1_1_2">
    <p:spTree>
      <p:nvGrpSpPr>
        <p:cNvPr id="1" name="Shape 165"/>
        <p:cNvGrpSpPr/>
        <p:nvPr/>
      </p:nvGrpSpPr>
      <p:grpSpPr>
        <a:xfrm>
          <a:off x="0" y="0"/>
          <a:ext cx="0" cy="0"/>
          <a:chOff x="0" y="0"/>
          <a:chExt cx="0" cy="0"/>
        </a:xfrm>
      </p:grpSpPr>
      <p:sp>
        <p:nvSpPr>
          <p:cNvPr id="166" name="Google Shape;166;p22"/>
          <p:cNvSpPr txBox="1">
            <a:spLocks noGrp="1"/>
          </p:cNvSpPr>
          <p:nvPr>
            <p:ph type="ctrTitle"/>
          </p:nvPr>
        </p:nvSpPr>
        <p:spPr>
          <a:xfrm>
            <a:off x="2429950" y="692400"/>
            <a:ext cx="4284000" cy="997800"/>
          </a:xfrm>
          <a:prstGeom prst="rect">
            <a:avLst/>
          </a:prstGeom>
        </p:spPr>
        <p:txBody>
          <a:bodyPr spcFirstLastPara="1" wrap="square" lIns="0" tIns="0" rIns="0" bIns="0" anchor="ctr" anchorCtr="0">
            <a:noAutofit/>
          </a:bodyPr>
          <a:lstStyle>
            <a:lvl1pPr lvl="0" algn="ctr" rtl="0">
              <a:spcBef>
                <a:spcPts val="0"/>
              </a:spcBef>
              <a:spcAft>
                <a:spcPts val="0"/>
              </a:spcAft>
              <a:buSzPts val="5200"/>
              <a:buNone/>
              <a:defRPr sz="80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67" name="Google Shape;167;p22"/>
          <p:cNvSpPr txBox="1">
            <a:spLocks noGrp="1"/>
          </p:cNvSpPr>
          <p:nvPr>
            <p:ph type="subTitle" idx="1"/>
          </p:nvPr>
        </p:nvSpPr>
        <p:spPr>
          <a:xfrm>
            <a:off x="2425075" y="1690200"/>
            <a:ext cx="4293900" cy="1280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68" name="Google Shape;168;p22"/>
          <p:cNvSpPr txBox="1"/>
          <p:nvPr/>
        </p:nvSpPr>
        <p:spPr>
          <a:xfrm>
            <a:off x="5597912" y="4689857"/>
            <a:ext cx="3339659" cy="335626"/>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300"/>
              </a:spcBef>
              <a:spcAft>
                <a:spcPts val="0"/>
              </a:spcAft>
              <a:buNone/>
            </a:pPr>
            <a:r>
              <a:rPr lang="en-US" sz="1200" dirty="0" err="1">
                <a:solidFill>
                  <a:srgbClr val="FFFFFF"/>
                </a:solidFill>
                <a:latin typeface="Trebuchet MS"/>
                <a:ea typeface="Trebuchet MS"/>
                <a:cs typeface="Trebuchet MS"/>
                <a:sym typeface="Trebuchet MS"/>
              </a:rPr>
              <a:t>www.ccny.cuny.edu</a:t>
            </a:r>
            <a:r>
              <a:rPr lang="en-US" sz="1200" dirty="0">
                <a:solidFill>
                  <a:srgbClr val="FFFFFF"/>
                </a:solidFill>
                <a:latin typeface="Trebuchet MS"/>
                <a:ea typeface="Trebuchet MS"/>
                <a:cs typeface="Trebuchet MS"/>
                <a:sym typeface="Trebuchet MS"/>
              </a:rPr>
              <a:t>/accreditation</a:t>
            </a:r>
            <a:endParaRPr sz="1200" b="1" dirty="0">
              <a:solidFill>
                <a:schemeClr val="lt1"/>
              </a:solidFill>
              <a:latin typeface="Trebuchet MS"/>
              <a:ea typeface="Trebuchet MS"/>
              <a:cs typeface="Trebuchet MS"/>
              <a:sym typeface="Trebuchet M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dk2"/>
        </a:solidFill>
        <a:effectLst/>
      </p:bgPr>
    </p:bg>
    <p:spTree>
      <p:nvGrpSpPr>
        <p:cNvPr id="1" name="Shape 39"/>
        <p:cNvGrpSpPr/>
        <p:nvPr/>
      </p:nvGrpSpPr>
      <p:grpSpPr>
        <a:xfrm>
          <a:off x="0" y="0"/>
          <a:ext cx="0" cy="0"/>
          <a:chOff x="0" y="0"/>
          <a:chExt cx="0" cy="0"/>
        </a:xfrm>
      </p:grpSpPr>
      <p:sp>
        <p:nvSpPr>
          <p:cNvPr id="40" name="Google Shape;40;p6"/>
          <p:cNvSpPr txBox="1">
            <a:spLocks noGrp="1"/>
          </p:cNvSpPr>
          <p:nvPr>
            <p:ph type="title"/>
          </p:nvPr>
        </p:nvSpPr>
        <p:spPr>
          <a:xfrm>
            <a:off x="720000" y="425514"/>
            <a:ext cx="7704000" cy="4572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3500"/>
              <a:buNone/>
              <a:defRPr>
                <a:solidFill>
                  <a:schemeClr val="dk1"/>
                </a:solidFill>
              </a:defRPr>
            </a:lvl1pPr>
            <a:lvl2pPr lvl="1" rtl="0">
              <a:spcBef>
                <a:spcPts val="0"/>
              </a:spcBef>
              <a:spcAft>
                <a:spcPts val="0"/>
              </a:spcAft>
              <a:buClr>
                <a:schemeClr val="dk1"/>
              </a:buClr>
              <a:buSzPts val="3500"/>
              <a:buNone/>
              <a:defRPr>
                <a:solidFill>
                  <a:schemeClr val="dk1"/>
                </a:solidFill>
              </a:defRPr>
            </a:lvl2pPr>
            <a:lvl3pPr lvl="2" rtl="0">
              <a:spcBef>
                <a:spcPts val="0"/>
              </a:spcBef>
              <a:spcAft>
                <a:spcPts val="0"/>
              </a:spcAft>
              <a:buClr>
                <a:schemeClr val="dk1"/>
              </a:buClr>
              <a:buSzPts val="3500"/>
              <a:buNone/>
              <a:defRPr>
                <a:solidFill>
                  <a:schemeClr val="dk1"/>
                </a:solidFill>
              </a:defRPr>
            </a:lvl3pPr>
            <a:lvl4pPr lvl="3" rtl="0">
              <a:spcBef>
                <a:spcPts val="0"/>
              </a:spcBef>
              <a:spcAft>
                <a:spcPts val="0"/>
              </a:spcAft>
              <a:buClr>
                <a:schemeClr val="dk1"/>
              </a:buClr>
              <a:buSzPts val="3500"/>
              <a:buNone/>
              <a:defRPr>
                <a:solidFill>
                  <a:schemeClr val="dk1"/>
                </a:solidFill>
              </a:defRPr>
            </a:lvl4pPr>
            <a:lvl5pPr lvl="4" rtl="0">
              <a:spcBef>
                <a:spcPts val="0"/>
              </a:spcBef>
              <a:spcAft>
                <a:spcPts val="0"/>
              </a:spcAft>
              <a:buClr>
                <a:schemeClr val="dk1"/>
              </a:buClr>
              <a:buSzPts val="3500"/>
              <a:buNone/>
              <a:defRPr>
                <a:solidFill>
                  <a:schemeClr val="dk1"/>
                </a:solidFill>
              </a:defRPr>
            </a:lvl5pPr>
            <a:lvl6pPr lvl="5" rtl="0">
              <a:spcBef>
                <a:spcPts val="0"/>
              </a:spcBef>
              <a:spcAft>
                <a:spcPts val="0"/>
              </a:spcAft>
              <a:buClr>
                <a:schemeClr val="dk1"/>
              </a:buClr>
              <a:buSzPts val="3500"/>
              <a:buNone/>
              <a:defRPr>
                <a:solidFill>
                  <a:schemeClr val="dk1"/>
                </a:solidFill>
              </a:defRPr>
            </a:lvl6pPr>
            <a:lvl7pPr lvl="6" rtl="0">
              <a:spcBef>
                <a:spcPts val="0"/>
              </a:spcBef>
              <a:spcAft>
                <a:spcPts val="0"/>
              </a:spcAft>
              <a:buClr>
                <a:schemeClr val="dk1"/>
              </a:buClr>
              <a:buSzPts val="3500"/>
              <a:buNone/>
              <a:defRPr>
                <a:solidFill>
                  <a:schemeClr val="dk1"/>
                </a:solidFill>
              </a:defRPr>
            </a:lvl7pPr>
            <a:lvl8pPr lvl="7" rtl="0">
              <a:spcBef>
                <a:spcPts val="0"/>
              </a:spcBef>
              <a:spcAft>
                <a:spcPts val="0"/>
              </a:spcAft>
              <a:buClr>
                <a:schemeClr val="dk1"/>
              </a:buClr>
              <a:buSzPts val="3500"/>
              <a:buNone/>
              <a:defRPr>
                <a:solidFill>
                  <a:schemeClr val="dk1"/>
                </a:solidFill>
              </a:defRPr>
            </a:lvl8pPr>
            <a:lvl9pPr lvl="8" rtl="0">
              <a:spcBef>
                <a:spcPts val="0"/>
              </a:spcBef>
              <a:spcAft>
                <a:spcPts val="0"/>
              </a:spcAft>
              <a:buClr>
                <a:schemeClr val="dk1"/>
              </a:buClr>
              <a:buSzPts val="3500"/>
              <a:buNone/>
              <a:defRPr>
                <a:solidFill>
                  <a:schemeClr val="dk1"/>
                </a:solidFill>
              </a:defRPr>
            </a:lvl9pPr>
          </a:lstStyle>
          <a:p>
            <a:endParaRPr/>
          </a:p>
        </p:txBody>
      </p:sp>
      <p:sp>
        <p:nvSpPr>
          <p:cNvPr id="8" name="TextBox 7">
            <a:extLst>
              <a:ext uri="{FF2B5EF4-FFF2-40B4-BE49-F238E27FC236}">
                <a16:creationId xmlns:a16="http://schemas.microsoft.com/office/drawing/2014/main" id="{93E7827B-F90B-0803-56C7-739B1C7D70B8}"/>
              </a:ext>
            </a:extLst>
          </p:cNvPr>
          <p:cNvSpPr txBox="1"/>
          <p:nvPr userDrawn="1"/>
        </p:nvSpPr>
        <p:spPr>
          <a:xfrm>
            <a:off x="6032809" y="4792328"/>
            <a:ext cx="3044283" cy="230832"/>
          </a:xfrm>
          <a:prstGeom prst="rect">
            <a:avLst/>
          </a:prstGeom>
          <a:noFill/>
        </p:spPr>
        <p:txBody>
          <a:bodyPr wrap="square">
            <a:spAutoFit/>
          </a:bodyPr>
          <a:lstStyle/>
          <a:p>
            <a:r>
              <a:rPr lang="en-US" sz="900" b="0" i="0" u="none" strike="noStrike" spc="300" dirty="0">
                <a:solidFill>
                  <a:srgbClr val="7E56C4"/>
                </a:solidFill>
                <a:effectLst/>
                <a:latin typeface="Lato" panose="020F0502020204030203" pitchFamily="34" charset="0"/>
                <a:ea typeface="Lato" panose="020F0502020204030203" pitchFamily="34" charset="0"/>
                <a:cs typeface="Lato" panose="020F0502020204030203" pitchFamily="34" charset="0"/>
              </a:rPr>
              <a:t>MIDDLE STATES ACCREDITATION</a:t>
            </a:r>
            <a:endParaRPr lang="en-US" sz="900" spc="300" dirty="0">
              <a:solidFill>
                <a:srgbClr val="7E56C4"/>
              </a:solidFill>
              <a:latin typeface="Lato" panose="020F0502020204030203" pitchFamily="34" charset="0"/>
              <a:ea typeface="Lato" panose="020F0502020204030203" pitchFamily="34" charset="0"/>
              <a:cs typeface="Lato" panose="020F0502020204030203" pitchFamily="34" charset="0"/>
            </a:endParaRPr>
          </a:p>
        </p:txBody>
      </p:sp>
      <p:pic>
        <p:nvPicPr>
          <p:cNvPr id="9" name="Picture 8">
            <a:extLst>
              <a:ext uri="{FF2B5EF4-FFF2-40B4-BE49-F238E27FC236}">
                <a16:creationId xmlns:a16="http://schemas.microsoft.com/office/drawing/2014/main" id="{9EF936E3-9CFC-2547-5BC5-BC8CF233BB0E}"/>
              </a:ext>
            </a:extLst>
          </p:cNvPr>
          <p:cNvPicPr>
            <a:picLocks noChangeAspect="1"/>
          </p:cNvPicPr>
          <p:nvPr userDrawn="1"/>
        </p:nvPicPr>
        <p:blipFill>
          <a:blip r:embed="rId2"/>
          <a:srcRect/>
          <a:stretch/>
        </p:blipFill>
        <p:spPr>
          <a:xfrm>
            <a:off x="104078" y="4620141"/>
            <a:ext cx="914402" cy="457201"/>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dk2"/>
        </a:solidFill>
        <a:effectLst/>
      </p:bgPr>
    </p:bg>
    <p:spTree>
      <p:nvGrpSpPr>
        <p:cNvPr id="1" name="Shape 44"/>
        <p:cNvGrpSpPr/>
        <p:nvPr/>
      </p:nvGrpSpPr>
      <p:grpSpPr>
        <a:xfrm>
          <a:off x="0" y="0"/>
          <a:ext cx="0" cy="0"/>
          <a:chOff x="0" y="0"/>
          <a:chExt cx="0" cy="0"/>
        </a:xfrm>
      </p:grpSpPr>
      <p:pic>
        <p:nvPicPr>
          <p:cNvPr id="9" name="Google Shape;245;p33">
            <a:extLst>
              <a:ext uri="{FF2B5EF4-FFF2-40B4-BE49-F238E27FC236}">
                <a16:creationId xmlns:a16="http://schemas.microsoft.com/office/drawing/2014/main" id="{45039269-436A-E646-84BB-134653836E62}"/>
              </a:ext>
            </a:extLst>
          </p:cNvPr>
          <p:cNvPicPr preferRelativeResize="0"/>
          <p:nvPr userDrawn="1"/>
        </p:nvPicPr>
        <p:blipFill>
          <a:blip r:embed="rId2"/>
          <a:srcRect t="4987" b="4987"/>
          <a:stretch/>
        </p:blipFill>
        <p:spPr>
          <a:xfrm>
            <a:off x="0" y="0"/>
            <a:ext cx="3065324" cy="5143502"/>
          </a:xfrm>
          <a:prstGeom prst="rect">
            <a:avLst/>
          </a:prstGeom>
          <a:noFill/>
          <a:ln>
            <a:noFill/>
          </a:ln>
        </p:spPr>
      </p:pic>
      <p:sp>
        <p:nvSpPr>
          <p:cNvPr id="45" name="Google Shape;45;p7"/>
          <p:cNvSpPr txBox="1">
            <a:spLocks noGrp="1"/>
          </p:cNvSpPr>
          <p:nvPr>
            <p:ph type="title"/>
          </p:nvPr>
        </p:nvSpPr>
        <p:spPr>
          <a:xfrm>
            <a:off x="972600" y="1124925"/>
            <a:ext cx="7198800" cy="8229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3500"/>
              <a:buNone/>
              <a:defRPr sz="5400">
                <a:solidFill>
                  <a:schemeClr val="dk1"/>
                </a:solidFill>
              </a:defRPr>
            </a:lvl1pPr>
            <a:lvl2pPr lvl="1" rtl="0">
              <a:spcBef>
                <a:spcPts val="0"/>
              </a:spcBef>
              <a:spcAft>
                <a:spcPts val="0"/>
              </a:spcAft>
              <a:buClr>
                <a:schemeClr val="dk1"/>
              </a:buClr>
              <a:buSzPts val="3500"/>
              <a:buNone/>
              <a:defRPr>
                <a:solidFill>
                  <a:schemeClr val="dk1"/>
                </a:solidFill>
              </a:defRPr>
            </a:lvl2pPr>
            <a:lvl3pPr lvl="2" rtl="0">
              <a:spcBef>
                <a:spcPts val="0"/>
              </a:spcBef>
              <a:spcAft>
                <a:spcPts val="0"/>
              </a:spcAft>
              <a:buClr>
                <a:schemeClr val="dk1"/>
              </a:buClr>
              <a:buSzPts val="3500"/>
              <a:buNone/>
              <a:defRPr>
                <a:solidFill>
                  <a:schemeClr val="dk1"/>
                </a:solidFill>
              </a:defRPr>
            </a:lvl3pPr>
            <a:lvl4pPr lvl="3" rtl="0">
              <a:spcBef>
                <a:spcPts val="0"/>
              </a:spcBef>
              <a:spcAft>
                <a:spcPts val="0"/>
              </a:spcAft>
              <a:buClr>
                <a:schemeClr val="dk1"/>
              </a:buClr>
              <a:buSzPts val="3500"/>
              <a:buNone/>
              <a:defRPr>
                <a:solidFill>
                  <a:schemeClr val="dk1"/>
                </a:solidFill>
              </a:defRPr>
            </a:lvl4pPr>
            <a:lvl5pPr lvl="4" rtl="0">
              <a:spcBef>
                <a:spcPts val="0"/>
              </a:spcBef>
              <a:spcAft>
                <a:spcPts val="0"/>
              </a:spcAft>
              <a:buClr>
                <a:schemeClr val="dk1"/>
              </a:buClr>
              <a:buSzPts val="3500"/>
              <a:buNone/>
              <a:defRPr>
                <a:solidFill>
                  <a:schemeClr val="dk1"/>
                </a:solidFill>
              </a:defRPr>
            </a:lvl5pPr>
            <a:lvl6pPr lvl="5" rtl="0">
              <a:spcBef>
                <a:spcPts val="0"/>
              </a:spcBef>
              <a:spcAft>
                <a:spcPts val="0"/>
              </a:spcAft>
              <a:buClr>
                <a:schemeClr val="dk1"/>
              </a:buClr>
              <a:buSzPts val="3500"/>
              <a:buNone/>
              <a:defRPr>
                <a:solidFill>
                  <a:schemeClr val="dk1"/>
                </a:solidFill>
              </a:defRPr>
            </a:lvl6pPr>
            <a:lvl7pPr lvl="6" rtl="0">
              <a:spcBef>
                <a:spcPts val="0"/>
              </a:spcBef>
              <a:spcAft>
                <a:spcPts val="0"/>
              </a:spcAft>
              <a:buClr>
                <a:schemeClr val="dk1"/>
              </a:buClr>
              <a:buSzPts val="3500"/>
              <a:buNone/>
              <a:defRPr>
                <a:solidFill>
                  <a:schemeClr val="dk1"/>
                </a:solidFill>
              </a:defRPr>
            </a:lvl7pPr>
            <a:lvl8pPr lvl="7" rtl="0">
              <a:spcBef>
                <a:spcPts val="0"/>
              </a:spcBef>
              <a:spcAft>
                <a:spcPts val="0"/>
              </a:spcAft>
              <a:buClr>
                <a:schemeClr val="dk1"/>
              </a:buClr>
              <a:buSzPts val="3500"/>
              <a:buNone/>
              <a:defRPr>
                <a:solidFill>
                  <a:schemeClr val="dk1"/>
                </a:solidFill>
              </a:defRPr>
            </a:lvl8pPr>
            <a:lvl9pPr lvl="8" rtl="0">
              <a:spcBef>
                <a:spcPts val="0"/>
              </a:spcBef>
              <a:spcAft>
                <a:spcPts val="0"/>
              </a:spcAft>
              <a:buClr>
                <a:schemeClr val="dk1"/>
              </a:buClr>
              <a:buSzPts val="3500"/>
              <a:buNone/>
              <a:defRPr>
                <a:solidFill>
                  <a:schemeClr val="dk1"/>
                </a:solidFill>
              </a:defRPr>
            </a:lvl9pPr>
          </a:lstStyle>
          <a:p>
            <a:endParaRPr/>
          </a:p>
        </p:txBody>
      </p:sp>
      <p:sp>
        <p:nvSpPr>
          <p:cNvPr id="46" name="Google Shape;46;p7"/>
          <p:cNvSpPr txBox="1">
            <a:spLocks noGrp="1"/>
          </p:cNvSpPr>
          <p:nvPr>
            <p:ph type="body" idx="1"/>
          </p:nvPr>
        </p:nvSpPr>
        <p:spPr>
          <a:xfrm>
            <a:off x="3939000" y="2571750"/>
            <a:ext cx="4485000" cy="1920300"/>
          </a:xfrm>
          <a:prstGeom prst="rect">
            <a:avLst/>
          </a:prstGeom>
        </p:spPr>
        <p:txBody>
          <a:bodyPr spcFirstLastPara="1" wrap="square" lIns="91425" tIns="91425" rIns="91425" bIns="91425" anchor="t" anchorCtr="0">
            <a:noAutofit/>
          </a:bodyPr>
          <a:lstStyle>
            <a:lvl1pPr marL="457200" lvl="0" indent="-279400" rtl="0">
              <a:spcBef>
                <a:spcPts val="0"/>
              </a:spcBef>
              <a:spcAft>
                <a:spcPts val="0"/>
              </a:spcAft>
              <a:buClr>
                <a:srgbClr val="FFDD00"/>
              </a:buClr>
              <a:buSzPts val="800"/>
              <a:buFont typeface="Open Sans"/>
              <a:buChar char="●"/>
              <a:defRPr sz="1400">
                <a:solidFill>
                  <a:srgbClr val="434343"/>
                </a:solidFill>
              </a:defRPr>
            </a:lvl1pPr>
            <a:lvl2pPr marL="914400" lvl="1" indent="-279400" rtl="0">
              <a:lnSpc>
                <a:spcPct val="115000"/>
              </a:lnSpc>
              <a:spcBef>
                <a:spcPts val="0"/>
              </a:spcBef>
              <a:spcAft>
                <a:spcPts val="0"/>
              </a:spcAft>
              <a:buClr>
                <a:srgbClr val="999999"/>
              </a:buClr>
              <a:buSzPts val="800"/>
              <a:buFont typeface="Open Sans"/>
              <a:buChar char="○"/>
              <a:defRPr>
                <a:solidFill>
                  <a:srgbClr val="434343"/>
                </a:solidFill>
              </a:defRPr>
            </a:lvl2pPr>
            <a:lvl3pPr marL="1371600" lvl="2" indent="-279400" rtl="0">
              <a:lnSpc>
                <a:spcPct val="115000"/>
              </a:lnSpc>
              <a:spcBef>
                <a:spcPts val="0"/>
              </a:spcBef>
              <a:spcAft>
                <a:spcPts val="0"/>
              </a:spcAft>
              <a:buClr>
                <a:srgbClr val="999999"/>
              </a:buClr>
              <a:buSzPts val="800"/>
              <a:buFont typeface="Open Sans"/>
              <a:buChar char="■"/>
              <a:defRPr>
                <a:solidFill>
                  <a:srgbClr val="434343"/>
                </a:solidFill>
              </a:defRPr>
            </a:lvl3pPr>
            <a:lvl4pPr marL="1828800" lvl="3" indent="-279400" rtl="0">
              <a:lnSpc>
                <a:spcPct val="115000"/>
              </a:lnSpc>
              <a:spcBef>
                <a:spcPts val="0"/>
              </a:spcBef>
              <a:spcAft>
                <a:spcPts val="0"/>
              </a:spcAft>
              <a:buClr>
                <a:srgbClr val="999999"/>
              </a:buClr>
              <a:buSzPts val="800"/>
              <a:buFont typeface="Open Sans"/>
              <a:buChar char="●"/>
              <a:defRPr>
                <a:solidFill>
                  <a:srgbClr val="434343"/>
                </a:solidFill>
              </a:defRPr>
            </a:lvl4pPr>
            <a:lvl5pPr marL="2286000" lvl="4" indent="-304800" rtl="0">
              <a:lnSpc>
                <a:spcPct val="115000"/>
              </a:lnSpc>
              <a:spcBef>
                <a:spcPts val="0"/>
              </a:spcBef>
              <a:spcAft>
                <a:spcPts val="0"/>
              </a:spcAft>
              <a:buClr>
                <a:srgbClr val="999999"/>
              </a:buClr>
              <a:buSzPts val="1200"/>
              <a:buFont typeface="Open Sans"/>
              <a:buChar char="○"/>
              <a:defRPr>
                <a:solidFill>
                  <a:srgbClr val="434343"/>
                </a:solidFill>
              </a:defRPr>
            </a:lvl5pPr>
            <a:lvl6pPr marL="2743200" lvl="5" indent="-304800" rtl="0">
              <a:lnSpc>
                <a:spcPct val="115000"/>
              </a:lnSpc>
              <a:spcBef>
                <a:spcPts val="0"/>
              </a:spcBef>
              <a:spcAft>
                <a:spcPts val="0"/>
              </a:spcAft>
              <a:buClr>
                <a:srgbClr val="999999"/>
              </a:buClr>
              <a:buSzPts val="1200"/>
              <a:buFont typeface="Open Sans"/>
              <a:buChar char="■"/>
              <a:defRPr>
                <a:solidFill>
                  <a:srgbClr val="434343"/>
                </a:solidFill>
              </a:defRPr>
            </a:lvl6pPr>
            <a:lvl7pPr marL="3200400" lvl="6" indent="-273050" rtl="0">
              <a:lnSpc>
                <a:spcPct val="115000"/>
              </a:lnSpc>
              <a:spcBef>
                <a:spcPts val="0"/>
              </a:spcBef>
              <a:spcAft>
                <a:spcPts val="0"/>
              </a:spcAft>
              <a:buClr>
                <a:srgbClr val="999999"/>
              </a:buClr>
              <a:buSzPts val="700"/>
              <a:buFont typeface="Open Sans"/>
              <a:buChar char="●"/>
              <a:defRPr>
                <a:solidFill>
                  <a:srgbClr val="434343"/>
                </a:solidFill>
              </a:defRPr>
            </a:lvl7pPr>
            <a:lvl8pPr marL="3657600" lvl="7" indent="-273050" rtl="0">
              <a:lnSpc>
                <a:spcPct val="115000"/>
              </a:lnSpc>
              <a:spcBef>
                <a:spcPts val="0"/>
              </a:spcBef>
              <a:spcAft>
                <a:spcPts val="0"/>
              </a:spcAft>
              <a:buClr>
                <a:srgbClr val="999999"/>
              </a:buClr>
              <a:buSzPts val="700"/>
              <a:buFont typeface="Open Sans"/>
              <a:buChar char="○"/>
              <a:defRPr>
                <a:solidFill>
                  <a:srgbClr val="434343"/>
                </a:solidFill>
              </a:defRPr>
            </a:lvl8pPr>
            <a:lvl9pPr marL="4114800" lvl="8" indent="-266700" rtl="0">
              <a:lnSpc>
                <a:spcPct val="115000"/>
              </a:lnSpc>
              <a:spcBef>
                <a:spcPts val="0"/>
              </a:spcBef>
              <a:spcAft>
                <a:spcPts val="0"/>
              </a:spcAft>
              <a:buClr>
                <a:srgbClr val="999999"/>
              </a:buClr>
              <a:buSzPts val="600"/>
              <a:buFont typeface="Open Sans"/>
              <a:buChar char="■"/>
              <a:defRPr>
                <a:solidFill>
                  <a:srgbClr val="434343"/>
                </a:solidFill>
              </a:defRPr>
            </a:lvl9pPr>
          </a:lstStyle>
          <a:p>
            <a:endParaRPr dirty="0"/>
          </a:p>
        </p:txBody>
      </p:sp>
      <p:sp>
        <p:nvSpPr>
          <p:cNvPr id="5" name="TextBox 4">
            <a:extLst>
              <a:ext uri="{FF2B5EF4-FFF2-40B4-BE49-F238E27FC236}">
                <a16:creationId xmlns:a16="http://schemas.microsoft.com/office/drawing/2014/main" id="{62A11AF5-8173-C9F9-256D-A588576DB23A}"/>
              </a:ext>
            </a:extLst>
          </p:cNvPr>
          <p:cNvSpPr txBox="1"/>
          <p:nvPr userDrawn="1"/>
        </p:nvSpPr>
        <p:spPr>
          <a:xfrm>
            <a:off x="6032809" y="4792328"/>
            <a:ext cx="3044283" cy="230832"/>
          </a:xfrm>
          <a:prstGeom prst="rect">
            <a:avLst/>
          </a:prstGeom>
          <a:noFill/>
        </p:spPr>
        <p:txBody>
          <a:bodyPr wrap="square">
            <a:spAutoFit/>
          </a:bodyPr>
          <a:lstStyle/>
          <a:p>
            <a:r>
              <a:rPr lang="en-US" sz="900" b="0" i="0" u="none" strike="noStrike" spc="300" dirty="0">
                <a:solidFill>
                  <a:srgbClr val="7E56C4"/>
                </a:solidFill>
                <a:effectLst/>
                <a:latin typeface="Lato" panose="020F0502020204030203" pitchFamily="34" charset="0"/>
                <a:ea typeface="Lato" panose="020F0502020204030203" pitchFamily="34" charset="0"/>
                <a:cs typeface="Lato" panose="020F0502020204030203" pitchFamily="34" charset="0"/>
              </a:rPr>
              <a:t>MIDDLE STATES ACCREDITATION</a:t>
            </a:r>
            <a:endParaRPr lang="en-US" sz="900" spc="300" dirty="0">
              <a:solidFill>
                <a:srgbClr val="7E56C4"/>
              </a:solidFill>
              <a:latin typeface="Lato" panose="020F0502020204030203" pitchFamily="34" charset="0"/>
              <a:ea typeface="Lato" panose="020F0502020204030203" pitchFamily="34" charset="0"/>
              <a:cs typeface="Lato" panose="020F0502020204030203" pitchFamily="34" charset="0"/>
            </a:endParaRPr>
          </a:p>
        </p:txBody>
      </p:sp>
      <p:pic>
        <p:nvPicPr>
          <p:cNvPr id="6" name="Picture 5">
            <a:extLst>
              <a:ext uri="{FF2B5EF4-FFF2-40B4-BE49-F238E27FC236}">
                <a16:creationId xmlns:a16="http://schemas.microsoft.com/office/drawing/2014/main" id="{0B22B822-733E-89FD-EA93-BE8858958CD6}"/>
              </a:ext>
            </a:extLst>
          </p:cNvPr>
          <p:cNvPicPr>
            <a:picLocks noChangeAspect="1"/>
          </p:cNvPicPr>
          <p:nvPr userDrawn="1"/>
        </p:nvPicPr>
        <p:blipFill>
          <a:blip r:embed="rId3"/>
          <a:srcRect/>
          <a:stretch/>
        </p:blipFill>
        <p:spPr>
          <a:xfrm>
            <a:off x="105885" y="4620141"/>
            <a:ext cx="910787" cy="457201"/>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720000" y="1428750"/>
            <a:ext cx="6126600" cy="2286000"/>
          </a:xfrm>
          <a:prstGeom prst="rect">
            <a:avLst/>
          </a:prstGeom>
        </p:spPr>
        <p:txBody>
          <a:bodyPr spcFirstLastPara="1" wrap="square" lIns="0" tIns="0" rIns="0" bIns="0" anchor="ctr" anchorCtr="0">
            <a:noAutofit/>
          </a:bodyPr>
          <a:lstStyle>
            <a:lvl1pPr lvl="0" algn="r">
              <a:lnSpc>
                <a:spcPct val="80000"/>
              </a:lnSpc>
              <a:spcBef>
                <a:spcPts val="0"/>
              </a:spcBef>
              <a:spcAft>
                <a:spcPts val="0"/>
              </a:spcAft>
              <a:buSzPts val="6000"/>
              <a:buNone/>
              <a:defRPr sz="10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
        <p:nvSpPr>
          <p:cNvPr id="4" name="TextBox 3">
            <a:extLst>
              <a:ext uri="{FF2B5EF4-FFF2-40B4-BE49-F238E27FC236}">
                <a16:creationId xmlns:a16="http://schemas.microsoft.com/office/drawing/2014/main" id="{44B783A4-0E85-CF74-5406-2673F20B4A9D}"/>
              </a:ext>
            </a:extLst>
          </p:cNvPr>
          <p:cNvSpPr txBox="1"/>
          <p:nvPr userDrawn="1"/>
        </p:nvSpPr>
        <p:spPr>
          <a:xfrm>
            <a:off x="6032809" y="4792328"/>
            <a:ext cx="3044283" cy="230832"/>
          </a:xfrm>
          <a:prstGeom prst="rect">
            <a:avLst/>
          </a:prstGeom>
          <a:noFill/>
        </p:spPr>
        <p:txBody>
          <a:bodyPr wrap="square">
            <a:spAutoFit/>
          </a:bodyPr>
          <a:lstStyle/>
          <a:p>
            <a:r>
              <a:rPr lang="en-US" sz="900" b="0" i="0" u="none" strike="noStrike" spc="300" dirty="0">
                <a:solidFill>
                  <a:schemeClr val="tx2"/>
                </a:solidFill>
                <a:effectLst/>
                <a:latin typeface="Lato" panose="020F0502020204030203" pitchFamily="34" charset="0"/>
                <a:ea typeface="Lato" panose="020F0502020204030203" pitchFamily="34" charset="0"/>
                <a:cs typeface="Lato" panose="020F0502020204030203" pitchFamily="34" charset="0"/>
              </a:rPr>
              <a:t>MIDDLE STATES ACCREDITATION</a:t>
            </a:r>
            <a:endParaRPr lang="en-US" sz="900" spc="300" dirty="0">
              <a:solidFill>
                <a:schemeClr val="tx2"/>
              </a:solidFill>
              <a:latin typeface="Lato" panose="020F0502020204030203" pitchFamily="34" charset="0"/>
              <a:ea typeface="Lato" panose="020F0502020204030203" pitchFamily="34" charset="0"/>
              <a:cs typeface="Lato" panose="020F0502020204030203" pitchFamily="34" charset="0"/>
            </a:endParaRPr>
          </a:p>
        </p:txBody>
      </p:sp>
      <p:pic>
        <p:nvPicPr>
          <p:cNvPr id="5" name="Picture 4">
            <a:extLst>
              <a:ext uri="{FF2B5EF4-FFF2-40B4-BE49-F238E27FC236}">
                <a16:creationId xmlns:a16="http://schemas.microsoft.com/office/drawing/2014/main" id="{52014A75-9BBC-DEA0-7E26-BCC199FB9B5A}"/>
              </a:ext>
            </a:extLst>
          </p:cNvPr>
          <p:cNvPicPr>
            <a:picLocks noChangeAspect="1"/>
          </p:cNvPicPr>
          <p:nvPr userDrawn="1"/>
        </p:nvPicPr>
        <p:blipFill>
          <a:blip r:embed="rId2"/>
          <a:srcRect/>
          <a:stretch/>
        </p:blipFill>
        <p:spPr>
          <a:xfrm>
            <a:off x="105885" y="4620141"/>
            <a:ext cx="910787" cy="457201"/>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6"/>
        <p:cNvGrpSpPr/>
        <p:nvPr/>
      </p:nvGrpSpPr>
      <p:grpSpPr>
        <a:xfrm>
          <a:off x="0" y="0"/>
          <a:ext cx="0" cy="0"/>
          <a:chOff x="0" y="0"/>
          <a:chExt cx="0" cy="0"/>
        </a:xfrm>
      </p:grpSpPr>
      <p:sp>
        <p:nvSpPr>
          <p:cNvPr id="57" name="Google Shape;57;p9"/>
          <p:cNvSpPr txBox="1">
            <a:spLocks noGrp="1"/>
          </p:cNvSpPr>
          <p:nvPr>
            <p:ph type="title"/>
          </p:nvPr>
        </p:nvSpPr>
        <p:spPr>
          <a:xfrm>
            <a:off x="3853125" y="1794450"/>
            <a:ext cx="4572000" cy="548700"/>
          </a:xfrm>
          <a:prstGeom prst="rect">
            <a:avLst/>
          </a:prstGeom>
        </p:spPr>
        <p:txBody>
          <a:bodyPr spcFirstLastPara="1" wrap="square" lIns="0" tIns="0" rIns="0" bIns="0" anchor="ctr" anchorCtr="0">
            <a:noAutofit/>
          </a:bodyPr>
          <a:lstStyle>
            <a:lvl1pPr lvl="0"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8" name="Google Shape;58;p9"/>
          <p:cNvSpPr txBox="1">
            <a:spLocks noGrp="1"/>
          </p:cNvSpPr>
          <p:nvPr>
            <p:ph type="subTitle" idx="1"/>
          </p:nvPr>
        </p:nvSpPr>
        <p:spPr>
          <a:xfrm>
            <a:off x="3853125" y="2800350"/>
            <a:ext cx="4572000" cy="100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 name="TextBox 3">
            <a:extLst>
              <a:ext uri="{FF2B5EF4-FFF2-40B4-BE49-F238E27FC236}">
                <a16:creationId xmlns:a16="http://schemas.microsoft.com/office/drawing/2014/main" id="{2B459891-6732-274E-81EF-278F770009F5}"/>
              </a:ext>
            </a:extLst>
          </p:cNvPr>
          <p:cNvSpPr txBox="1"/>
          <p:nvPr userDrawn="1"/>
        </p:nvSpPr>
        <p:spPr>
          <a:xfrm>
            <a:off x="6032809" y="4792328"/>
            <a:ext cx="3044283" cy="230832"/>
          </a:xfrm>
          <a:prstGeom prst="rect">
            <a:avLst/>
          </a:prstGeom>
          <a:noFill/>
        </p:spPr>
        <p:txBody>
          <a:bodyPr wrap="square">
            <a:spAutoFit/>
          </a:bodyPr>
          <a:lstStyle/>
          <a:p>
            <a:r>
              <a:rPr lang="en-US" sz="900" b="0" i="0" u="none" strike="noStrike" spc="300" dirty="0">
                <a:solidFill>
                  <a:schemeClr val="tx2"/>
                </a:solidFill>
                <a:effectLst/>
                <a:latin typeface="Lato" panose="020F0502020204030203" pitchFamily="34" charset="0"/>
                <a:ea typeface="Lato" panose="020F0502020204030203" pitchFamily="34" charset="0"/>
                <a:cs typeface="Lato" panose="020F0502020204030203" pitchFamily="34" charset="0"/>
              </a:rPr>
              <a:t>MIDDLE STATES ACCREDITATION</a:t>
            </a:r>
            <a:endParaRPr lang="en-US" sz="900" spc="300" dirty="0">
              <a:solidFill>
                <a:schemeClr val="tx2"/>
              </a:solidFill>
              <a:latin typeface="Lato" panose="020F0502020204030203" pitchFamily="34" charset="0"/>
              <a:ea typeface="Lato" panose="020F0502020204030203" pitchFamily="34" charset="0"/>
              <a:cs typeface="Lato" panose="020F0502020204030203" pitchFamily="34" charset="0"/>
            </a:endParaRPr>
          </a:p>
        </p:txBody>
      </p:sp>
      <p:pic>
        <p:nvPicPr>
          <p:cNvPr id="5" name="Picture 4">
            <a:extLst>
              <a:ext uri="{FF2B5EF4-FFF2-40B4-BE49-F238E27FC236}">
                <a16:creationId xmlns:a16="http://schemas.microsoft.com/office/drawing/2014/main" id="{E53495B8-D609-C5EC-0BD5-D96EDD07677B}"/>
              </a:ext>
            </a:extLst>
          </p:cNvPr>
          <p:cNvPicPr>
            <a:picLocks noChangeAspect="1"/>
          </p:cNvPicPr>
          <p:nvPr userDrawn="1"/>
        </p:nvPicPr>
        <p:blipFill>
          <a:blip r:embed="rId2"/>
          <a:srcRect/>
          <a:stretch/>
        </p:blipFill>
        <p:spPr>
          <a:xfrm>
            <a:off x="105885" y="4620141"/>
            <a:ext cx="910787" cy="457201"/>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8"/>
        <p:cNvGrpSpPr/>
        <p:nvPr/>
      </p:nvGrpSpPr>
      <p:grpSpPr>
        <a:xfrm>
          <a:off x="0" y="0"/>
          <a:ext cx="0" cy="0"/>
          <a:chOff x="0" y="0"/>
          <a:chExt cx="0" cy="0"/>
        </a:xfrm>
      </p:grpSpPr>
      <p:sp>
        <p:nvSpPr>
          <p:cNvPr id="69" name="Google Shape;69;p11"/>
          <p:cNvSpPr txBox="1">
            <a:spLocks noGrp="1"/>
          </p:cNvSpPr>
          <p:nvPr>
            <p:ph type="title" hasCustomPrompt="1"/>
          </p:nvPr>
        </p:nvSpPr>
        <p:spPr>
          <a:xfrm>
            <a:off x="720000" y="1358450"/>
            <a:ext cx="7704000" cy="1511100"/>
          </a:xfrm>
          <a:prstGeom prst="rect">
            <a:avLst/>
          </a:prstGeom>
        </p:spPr>
        <p:txBody>
          <a:bodyPr spcFirstLastPara="1" wrap="square" lIns="0" tIns="0" rIns="0" bIns="0" anchor="ctr" anchorCtr="0">
            <a:noAutofit/>
          </a:bodyPr>
          <a:lstStyle>
            <a:lvl1pPr lvl="0" algn="ctr">
              <a:spcBef>
                <a:spcPts val="0"/>
              </a:spcBef>
              <a:spcAft>
                <a:spcPts val="0"/>
              </a:spcAft>
              <a:buSzPts val="9600"/>
              <a:buNone/>
              <a:defRPr sz="10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70" name="Google Shape;70;p11"/>
          <p:cNvSpPr txBox="1">
            <a:spLocks noGrp="1"/>
          </p:cNvSpPr>
          <p:nvPr>
            <p:ph type="subTitle" idx="1"/>
          </p:nvPr>
        </p:nvSpPr>
        <p:spPr>
          <a:xfrm>
            <a:off x="2194500" y="3413621"/>
            <a:ext cx="47550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 name="TextBox 3">
            <a:extLst>
              <a:ext uri="{FF2B5EF4-FFF2-40B4-BE49-F238E27FC236}">
                <a16:creationId xmlns:a16="http://schemas.microsoft.com/office/drawing/2014/main" id="{FFB5ECDF-5278-77AA-1CFA-194EACB9C694}"/>
              </a:ext>
            </a:extLst>
          </p:cNvPr>
          <p:cNvSpPr txBox="1"/>
          <p:nvPr userDrawn="1"/>
        </p:nvSpPr>
        <p:spPr>
          <a:xfrm>
            <a:off x="6032809" y="4792328"/>
            <a:ext cx="3044283" cy="230832"/>
          </a:xfrm>
          <a:prstGeom prst="rect">
            <a:avLst/>
          </a:prstGeom>
          <a:noFill/>
        </p:spPr>
        <p:txBody>
          <a:bodyPr wrap="square">
            <a:spAutoFit/>
          </a:bodyPr>
          <a:lstStyle/>
          <a:p>
            <a:r>
              <a:rPr lang="en-US" sz="900" b="0" i="0" u="none" strike="noStrike" spc="300" dirty="0">
                <a:solidFill>
                  <a:schemeClr val="tx2"/>
                </a:solidFill>
                <a:effectLst/>
                <a:latin typeface="Lato" panose="020F0502020204030203" pitchFamily="34" charset="0"/>
                <a:ea typeface="Lato" panose="020F0502020204030203" pitchFamily="34" charset="0"/>
                <a:cs typeface="Lato" panose="020F0502020204030203" pitchFamily="34" charset="0"/>
              </a:rPr>
              <a:t>MIDDLE STATES ACCREDITATION</a:t>
            </a:r>
            <a:endParaRPr lang="en-US" sz="900" spc="300" dirty="0">
              <a:solidFill>
                <a:schemeClr val="tx2"/>
              </a:solidFill>
              <a:latin typeface="Lato" panose="020F0502020204030203" pitchFamily="34" charset="0"/>
              <a:ea typeface="Lato" panose="020F0502020204030203" pitchFamily="34" charset="0"/>
              <a:cs typeface="Lato" panose="020F0502020204030203" pitchFamily="34" charset="0"/>
            </a:endParaRPr>
          </a:p>
        </p:txBody>
      </p:sp>
      <p:pic>
        <p:nvPicPr>
          <p:cNvPr id="5" name="Picture 4">
            <a:extLst>
              <a:ext uri="{FF2B5EF4-FFF2-40B4-BE49-F238E27FC236}">
                <a16:creationId xmlns:a16="http://schemas.microsoft.com/office/drawing/2014/main" id="{6249FB56-316A-7D55-9616-5D6C1B45CACC}"/>
              </a:ext>
            </a:extLst>
          </p:cNvPr>
          <p:cNvPicPr>
            <a:picLocks noChangeAspect="1"/>
          </p:cNvPicPr>
          <p:nvPr userDrawn="1"/>
        </p:nvPicPr>
        <p:blipFill>
          <a:blip r:embed="rId2"/>
          <a:srcRect/>
          <a:stretch/>
        </p:blipFill>
        <p:spPr>
          <a:xfrm>
            <a:off x="105885" y="4620141"/>
            <a:ext cx="910787" cy="457201"/>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82"/>
        <p:cNvGrpSpPr/>
        <p:nvPr/>
      </p:nvGrpSpPr>
      <p:grpSpPr>
        <a:xfrm>
          <a:off x="0" y="0"/>
          <a:ext cx="0" cy="0"/>
          <a:chOff x="0" y="0"/>
          <a:chExt cx="0" cy="0"/>
        </a:xfrm>
      </p:grpSpPr>
      <p:sp>
        <p:nvSpPr>
          <p:cNvPr id="83" name="Google Shape;83;p14"/>
          <p:cNvSpPr txBox="1">
            <a:spLocks noGrp="1"/>
          </p:cNvSpPr>
          <p:nvPr>
            <p:ph type="title"/>
          </p:nvPr>
        </p:nvSpPr>
        <p:spPr>
          <a:xfrm>
            <a:off x="720000" y="2211980"/>
            <a:ext cx="1603800" cy="640200"/>
          </a:xfrm>
          <a:prstGeom prst="rect">
            <a:avLst/>
          </a:prstGeom>
        </p:spPr>
        <p:txBody>
          <a:bodyPr spcFirstLastPara="1" wrap="square" lIns="0" tIns="0" rIns="0" bIns="0" anchor="t" anchorCtr="0">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4" name="Google Shape;84;p14"/>
          <p:cNvSpPr txBox="1">
            <a:spLocks noGrp="1"/>
          </p:cNvSpPr>
          <p:nvPr>
            <p:ph type="title" idx="2" hasCustomPrompt="1"/>
          </p:nvPr>
        </p:nvSpPr>
        <p:spPr>
          <a:xfrm>
            <a:off x="720000" y="1618580"/>
            <a:ext cx="876600" cy="5934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sz="4000">
                <a:solidFill>
                  <a:srgbClr val="F6D504"/>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85" name="Google Shape;85;p14"/>
          <p:cNvSpPr txBox="1">
            <a:spLocks noGrp="1"/>
          </p:cNvSpPr>
          <p:nvPr>
            <p:ph type="subTitle" idx="1"/>
          </p:nvPr>
        </p:nvSpPr>
        <p:spPr>
          <a:xfrm>
            <a:off x="720000" y="3131942"/>
            <a:ext cx="1603800" cy="731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 name="Google Shape;86;p14"/>
          <p:cNvSpPr txBox="1">
            <a:spLocks noGrp="1"/>
          </p:cNvSpPr>
          <p:nvPr>
            <p:ph type="title" idx="3"/>
          </p:nvPr>
        </p:nvSpPr>
        <p:spPr>
          <a:xfrm>
            <a:off x="2753403" y="2211980"/>
            <a:ext cx="1603800" cy="640200"/>
          </a:xfrm>
          <a:prstGeom prst="rect">
            <a:avLst/>
          </a:prstGeom>
        </p:spPr>
        <p:txBody>
          <a:bodyPr spcFirstLastPara="1" wrap="square" lIns="0" tIns="0" rIns="0" bIns="0" anchor="t" anchorCtr="0">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7" name="Google Shape;87;p14"/>
          <p:cNvSpPr txBox="1">
            <a:spLocks noGrp="1"/>
          </p:cNvSpPr>
          <p:nvPr>
            <p:ph type="title" idx="4" hasCustomPrompt="1"/>
          </p:nvPr>
        </p:nvSpPr>
        <p:spPr>
          <a:xfrm>
            <a:off x="2753403" y="1618580"/>
            <a:ext cx="876600" cy="5934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sz="4000">
                <a:solidFill>
                  <a:srgbClr val="F6D504"/>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88" name="Google Shape;88;p14"/>
          <p:cNvSpPr txBox="1">
            <a:spLocks noGrp="1"/>
          </p:cNvSpPr>
          <p:nvPr>
            <p:ph type="subTitle" idx="5"/>
          </p:nvPr>
        </p:nvSpPr>
        <p:spPr>
          <a:xfrm>
            <a:off x="2753403" y="3131942"/>
            <a:ext cx="1603800" cy="731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 name="Google Shape;89;p14"/>
          <p:cNvSpPr txBox="1">
            <a:spLocks noGrp="1"/>
          </p:cNvSpPr>
          <p:nvPr>
            <p:ph type="title" idx="6"/>
          </p:nvPr>
        </p:nvSpPr>
        <p:spPr>
          <a:xfrm>
            <a:off x="4786806" y="2211980"/>
            <a:ext cx="1603800" cy="640200"/>
          </a:xfrm>
          <a:prstGeom prst="rect">
            <a:avLst/>
          </a:prstGeom>
        </p:spPr>
        <p:txBody>
          <a:bodyPr spcFirstLastPara="1" wrap="square" lIns="0" tIns="0" rIns="0" bIns="0" anchor="t" anchorCtr="0">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0" name="Google Shape;90;p14"/>
          <p:cNvSpPr txBox="1">
            <a:spLocks noGrp="1"/>
          </p:cNvSpPr>
          <p:nvPr>
            <p:ph type="title" idx="7" hasCustomPrompt="1"/>
          </p:nvPr>
        </p:nvSpPr>
        <p:spPr>
          <a:xfrm>
            <a:off x="4786806" y="1618580"/>
            <a:ext cx="876600" cy="5934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sz="4000">
                <a:solidFill>
                  <a:srgbClr val="F6D504"/>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91" name="Google Shape;91;p14"/>
          <p:cNvSpPr txBox="1">
            <a:spLocks noGrp="1"/>
          </p:cNvSpPr>
          <p:nvPr>
            <p:ph type="subTitle" idx="8"/>
          </p:nvPr>
        </p:nvSpPr>
        <p:spPr>
          <a:xfrm>
            <a:off x="4786806" y="3131942"/>
            <a:ext cx="1603800" cy="731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2" name="Google Shape;92;p14"/>
          <p:cNvSpPr txBox="1">
            <a:spLocks noGrp="1"/>
          </p:cNvSpPr>
          <p:nvPr>
            <p:ph type="title" idx="9"/>
          </p:nvPr>
        </p:nvSpPr>
        <p:spPr>
          <a:xfrm>
            <a:off x="6820210" y="2211980"/>
            <a:ext cx="1603800" cy="640200"/>
          </a:xfrm>
          <a:prstGeom prst="rect">
            <a:avLst/>
          </a:prstGeom>
        </p:spPr>
        <p:txBody>
          <a:bodyPr spcFirstLastPara="1" wrap="square" lIns="0" tIns="0" rIns="0" bIns="0" anchor="t" anchorCtr="0">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3" name="Google Shape;93;p14"/>
          <p:cNvSpPr txBox="1">
            <a:spLocks noGrp="1"/>
          </p:cNvSpPr>
          <p:nvPr>
            <p:ph type="title" idx="13" hasCustomPrompt="1"/>
          </p:nvPr>
        </p:nvSpPr>
        <p:spPr>
          <a:xfrm>
            <a:off x="6820210" y="1618580"/>
            <a:ext cx="876600" cy="5934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sz="4000">
                <a:solidFill>
                  <a:srgbClr val="F6D504"/>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94" name="Google Shape;94;p14"/>
          <p:cNvSpPr txBox="1">
            <a:spLocks noGrp="1"/>
          </p:cNvSpPr>
          <p:nvPr>
            <p:ph type="subTitle" idx="14"/>
          </p:nvPr>
        </p:nvSpPr>
        <p:spPr>
          <a:xfrm>
            <a:off x="6820210" y="3131942"/>
            <a:ext cx="1603800" cy="731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5" name="Google Shape;95;p14"/>
          <p:cNvSpPr txBox="1">
            <a:spLocks noGrp="1"/>
          </p:cNvSpPr>
          <p:nvPr>
            <p:ph type="title" idx="15"/>
          </p:nvPr>
        </p:nvSpPr>
        <p:spPr>
          <a:xfrm>
            <a:off x="720000" y="421102"/>
            <a:ext cx="7704000" cy="457200"/>
          </a:xfrm>
          <a:prstGeom prst="rect">
            <a:avLst/>
          </a:prstGeom>
        </p:spPr>
        <p:txBody>
          <a:bodyPr spcFirstLastPara="1" wrap="square" lIns="0" tIns="0" rIns="0" bIns="0"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3" name="Picture 2">
            <a:extLst>
              <a:ext uri="{FF2B5EF4-FFF2-40B4-BE49-F238E27FC236}">
                <a16:creationId xmlns:a16="http://schemas.microsoft.com/office/drawing/2014/main" id="{C89E56EA-C0ED-3095-51EE-B7FF7E1445BF}"/>
              </a:ext>
            </a:extLst>
          </p:cNvPr>
          <p:cNvPicPr>
            <a:picLocks noChangeAspect="1"/>
          </p:cNvPicPr>
          <p:nvPr userDrawn="1"/>
        </p:nvPicPr>
        <p:blipFill>
          <a:blip r:embed="rId2"/>
          <a:srcRect/>
          <a:stretch/>
        </p:blipFill>
        <p:spPr>
          <a:xfrm>
            <a:off x="8085378" y="4088779"/>
            <a:ext cx="951571" cy="951571"/>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106"/>
        <p:cNvGrpSpPr/>
        <p:nvPr/>
      </p:nvGrpSpPr>
      <p:grpSpPr>
        <a:xfrm>
          <a:off x="0" y="0"/>
          <a:ext cx="0" cy="0"/>
          <a:chOff x="0" y="0"/>
          <a:chExt cx="0" cy="0"/>
        </a:xfrm>
      </p:grpSpPr>
      <p:sp>
        <p:nvSpPr>
          <p:cNvPr id="107" name="Google Shape;107;p16"/>
          <p:cNvSpPr txBox="1">
            <a:spLocks noGrp="1"/>
          </p:cNvSpPr>
          <p:nvPr>
            <p:ph type="subTitle" idx="1"/>
          </p:nvPr>
        </p:nvSpPr>
        <p:spPr>
          <a:xfrm>
            <a:off x="4373675" y="3112976"/>
            <a:ext cx="4050300" cy="1005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8" name="Google Shape;108;p16"/>
          <p:cNvSpPr txBox="1">
            <a:spLocks noGrp="1"/>
          </p:cNvSpPr>
          <p:nvPr>
            <p:ph type="title"/>
          </p:nvPr>
        </p:nvSpPr>
        <p:spPr>
          <a:xfrm>
            <a:off x="4373675" y="2004451"/>
            <a:ext cx="4050300" cy="640200"/>
          </a:xfrm>
          <a:prstGeom prst="rect">
            <a:avLst/>
          </a:prstGeom>
        </p:spPr>
        <p:txBody>
          <a:bodyPr spcFirstLastPara="1" wrap="square" lIns="0" tIns="0" rIns="0" bIns="0" anchor="t" anchorCtr="0">
            <a:noAutofit/>
          </a:bodyPr>
          <a:lstStyle>
            <a:lvl1pPr lvl="0" rtl="0">
              <a:spcBef>
                <a:spcPts val="0"/>
              </a:spcBef>
              <a:spcAft>
                <a:spcPts val="0"/>
              </a:spcAft>
              <a:buSzPts val="3500"/>
              <a:buNone/>
              <a:defRPr sz="45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 name="TextBox 3">
            <a:extLst>
              <a:ext uri="{FF2B5EF4-FFF2-40B4-BE49-F238E27FC236}">
                <a16:creationId xmlns:a16="http://schemas.microsoft.com/office/drawing/2014/main" id="{6D08A140-B8DE-8729-79F4-0CF8A6D355B4}"/>
              </a:ext>
            </a:extLst>
          </p:cNvPr>
          <p:cNvSpPr txBox="1"/>
          <p:nvPr userDrawn="1"/>
        </p:nvSpPr>
        <p:spPr>
          <a:xfrm>
            <a:off x="6032809" y="4792328"/>
            <a:ext cx="3044283" cy="230832"/>
          </a:xfrm>
          <a:prstGeom prst="rect">
            <a:avLst/>
          </a:prstGeom>
          <a:noFill/>
        </p:spPr>
        <p:txBody>
          <a:bodyPr wrap="square">
            <a:spAutoFit/>
          </a:bodyPr>
          <a:lstStyle/>
          <a:p>
            <a:r>
              <a:rPr lang="en-US" sz="900" b="0" i="0" u="none" strike="noStrike" spc="300" dirty="0">
                <a:solidFill>
                  <a:schemeClr val="tx2"/>
                </a:solidFill>
                <a:effectLst/>
                <a:latin typeface="Lato" panose="020F0502020204030203" pitchFamily="34" charset="0"/>
                <a:ea typeface="Lato" panose="020F0502020204030203" pitchFamily="34" charset="0"/>
                <a:cs typeface="Lato" panose="020F0502020204030203" pitchFamily="34" charset="0"/>
              </a:rPr>
              <a:t>MIDDLE STATES ACCREDITATION</a:t>
            </a:r>
            <a:endParaRPr lang="en-US" sz="900" spc="300" dirty="0">
              <a:solidFill>
                <a:schemeClr val="tx2"/>
              </a:solidFill>
              <a:latin typeface="Lato" panose="020F0502020204030203" pitchFamily="34" charset="0"/>
              <a:ea typeface="Lato" panose="020F0502020204030203" pitchFamily="34" charset="0"/>
              <a:cs typeface="Lato" panose="020F0502020204030203" pitchFamily="34" charset="0"/>
            </a:endParaRPr>
          </a:p>
        </p:txBody>
      </p:sp>
      <p:pic>
        <p:nvPicPr>
          <p:cNvPr id="5" name="Picture 4">
            <a:extLst>
              <a:ext uri="{FF2B5EF4-FFF2-40B4-BE49-F238E27FC236}">
                <a16:creationId xmlns:a16="http://schemas.microsoft.com/office/drawing/2014/main" id="{7EEA86B0-3E69-C5B0-D9CB-352D483540BF}"/>
              </a:ext>
            </a:extLst>
          </p:cNvPr>
          <p:cNvPicPr>
            <a:picLocks noChangeAspect="1"/>
          </p:cNvPicPr>
          <p:nvPr userDrawn="1"/>
        </p:nvPicPr>
        <p:blipFill>
          <a:blip r:embed="rId2"/>
          <a:srcRect/>
          <a:stretch/>
        </p:blipFill>
        <p:spPr>
          <a:xfrm>
            <a:off x="105885" y="4620141"/>
            <a:ext cx="910787" cy="457201"/>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1">
  <p:cSld name="CUSTOM_1">
    <p:spTree>
      <p:nvGrpSpPr>
        <p:cNvPr id="1" name="Shape 109"/>
        <p:cNvGrpSpPr/>
        <p:nvPr/>
      </p:nvGrpSpPr>
      <p:grpSpPr>
        <a:xfrm>
          <a:off x="0" y="0"/>
          <a:ext cx="0" cy="0"/>
          <a:chOff x="0" y="0"/>
          <a:chExt cx="0" cy="0"/>
        </a:xfrm>
      </p:grpSpPr>
      <p:sp>
        <p:nvSpPr>
          <p:cNvPr id="110" name="Google Shape;110;p17"/>
          <p:cNvSpPr txBox="1">
            <a:spLocks noGrp="1"/>
          </p:cNvSpPr>
          <p:nvPr>
            <p:ph type="subTitle" idx="1"/>
          </p:nvPr>
        </p:nvSpPr>
        <p:spPr>
          <a:xfrm>
            <a:off x="742875" y="2343150"/>
            <a:ext cx="2377500" cy="91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1" name="Google Shape;111;p17"/>
          <p:cNvSpPr txBox="1">
            <a:spLocks noGrp="1"/>
          </p:cNvSpPr>
          <p:nvPr>
            <p:ph type="title"/>
          </p:nvPr>
        </p:nvSpPr>
        <p:spPr>
          <a:xfrm>
            <a:off x="720000" y="425514"/>
            <a:ext cx="7704000" cy="457200"/>
          </a:xfrm>
          <a:prstGeom prst="rect">
            <a:avLst/>
          </a:prstGeom>
        </p:spPr>
        <p:txBody>
          <a:bodyPr spcFirstLastPara="1" wrap="square" lIns="0" tIns="0" rIns="0" bIns="0"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 name="TextBox 3">
            <a:extLst>
              <a:ext uri="{FF2B5EF4-FFF2-40B4-BE49-F238E27FC236}">
                <a16:creationId xmlns:a16="http://schemas.microsoft.com/office/drawing/2014/main" id="{E151933B-F551-2F78-495D-B333BDEB1E56}"/>
              </a:ext>
            </a:extLst>
          </p:cNvPr>
          <p:cNvSpPr txBox="1"/>
          <p:nvPr userDrawn="1"/>
        </p:nvSpPr>
        <p:spPr>
          <a:xfrm>
            <a:off x="6032809" y="4792328"/>
            <a:ext cx="3044283" cy="230832"/>
          </a:xfrm>
          <a:prstGeom prst="rect">
            <a:avLst/>
          </a:prstGeom>
          <a:noFill/>
        </p:spPr>
        <p:txBody>
          <a:bodyPr wrap="square">
            <a:spAutoFit/>
          </a:bodyPr>
          <a:lstStyle/>
          <a:p>
            <a:r>
              <a:rPr lang="en-US" sz="900" b="0" i="0" u="none" strike="noStrike" spc="300" dirty="0">
                <a:solidFill>
                  <a:schemeClr val="tx2"/>
                </a:solidFill>
                <a:effectLst/>
                <a:latin typeface="Lato" panose="020F0502020204030203" pitchFamily="34" charset="0"/>
                <a:ea typeface="Lato" panose="020F0502020204030203" pitchFamily="34" charset="0"/>
                <a:cs typeface="Lato" panose="020F0502020204030203" pitchFamily="34" charset="0"/>
              </a:rPr>
              <a:t>MIDDLE STATES ACCREDITATION</a:t>
            </a:r>
            <a:endParaRPr lang="en-US" sz="900" spc="300" dirty="0">
              <a:solidFill>
                <a:schemeClr val="tx2"/>
              </a:solidFill>
              <a:latin typeface="Lato" panose="020F0502020204030203" pitchFamily="34" charset="0"/>
              <a:ea typeface="Lato" panose="020F0502020204030203" pitchFamily="34" charset="0"/>
              <a:cs typeface="Lato" panose="020F0502020204030203" pitchFamily="34" charset="0"/>
            </a:endParaRPr>
          </a:p>
        </p:txBody>
      </p:sp>
      <p:pic>
        <p:nvPicPr>
          <p:cNvPr id="5" name="Picture 4">
            <a:extLst>
              <a:ext uri="{FF2B5EF4-FFF2-40B4-BE49-F238E27FC236}">
                <a16:creationId xmlns:a16="http://schemas.microsoft.com/office/drawing/2014/main" id="{8E036AC8-04D0-FFB0-15D8-2DF29B9A3AC5}"/>
              </a:ext>
            </a:extLst>
          </p:cNvPr>
          <p:cNvPicPr>
            <a:picLocks noChangeAspect="1"/>
          </p:cNvPicPr>
          <p:nvPr userDrawn="1"/>
        </p:nvPicPr>
        <p:blipFill>
          <a:blip r:embed="rId2"/>
          <a:srcRect/>
          <a:stretch/>
        </p:blipFill>
        <p:spPr>
          <a:xfrm>
            <a:off x="105885" y="4620141"/>
            <a:ext cx="910787" cy="457201"/>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7E56C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425514"/>
            <a:ext cx="7704000" cy="457200"/>
          </a:xfrm>
          <a:prstGeom prst="rect">
            <a:avLst/>
          </a:prstGeom>
          <a:noFill/>
          <a:ln>
            <a:noFill/>
          </a:ln>
        </p:spPr>
        <p:txBody>
          <a:bodyPr spcFirstLastPara="1" wrap="square" lIns="0" tIns="0" rIns="0" bIns="0" anchor="t" anchorCtr="0">
            <a:noAutofit/>
          </a:bodyPr>
          <a:lstStyle>
            <a:lvl1pPr lvl="0" rtl="0">
              <a:lnSpc>
                <a:spcPct val="100000"/>
              </a:lnSpc>
              <a:spcBef>
                <a:spcPts val="0"/>
              </a:spcBef>
              <a:spcAft>
                <a:spcPts val="0"/>
              </a:spcAft>
              <a:buClr>
                <a:srgbClr val="FFFFFF"/>
              </a:buClr>
              <a:buSzPts val="3500"/>
              <a:buFont typeface="Raleway"/>
              <a:buNone/>
              <a:defRPr sz="3500" b="1">
                <a:solidFill>
                  <a:srgbClr val="FFFFFF"/>
                </a:solidFill>
                <a:latin typeface="Raleway"/>
                <a:ea typeface="Raleway"/>
                <a:cs typeface="Raleway"/>
                <a:sym typeface="Raleway"/>
              </a:defRPr>
            </a:lvl1pPr>
            <a:lvl2pPr lvl="1" rtl="0">
              <a:lnSpc>
                <a:spcPct val="100000"/>
              </a:lnSpc>
              <a:spcBef>
                <a:spcPts val="0"/>
              </a:spcBef>
              <a:spcAft>
                <a:spcPts val="0"/>
              </a:spcAft>
              <a:buClr>
                <a:srgbClr val="FFFFFF"/>
              </a:buClr>
              <a:buSzPts val="3500"/>
              <a:buFont typeface="Raleway"/>
              <a:buNone/>
              <a:defRPr sz="3500" b="1">
                <a:solidFill>
                  <a:srgbClr val="FFFFFF"/>
                </a:solidFill>
                <a:latin typeface="Raleway"/>
                <a:ea typeface="Raleway"/>
                <a:cs typeface="Raleway"/>
                <a:sym typeface="Raleway"/>
              </a:defRPr>
            </a:lvl2pPr>
            <a:lvl3pPr lvl="2" rtl="0">
              <a:lnSpc>
                <a:spcPct val="100000"/>
              </a:lnSpc>
              <a:spcBef>
                <a:spcPts val="0"/>
              </a:spcBef>
              <a:spcAft>
                <a:spcPts val="0"/>
              </a:spcAft>
              <a:buClr>
                <a:srgbClr val="FFFFFF"/>
              </a:buClr>
              <a:buSzPts val="3500"/>
              <a:buFont typeface="Raleway"/>
              <a:buNone/>
              <a:defRPr sz="3500" b="1">
                <a:solidFill>
                  <a:srgbClr val="FFFFFF"/>
                </a:solidFill>
                <a:latin typeface="Raleway"/>
                <a:ea typeface="Raleway"/>
                <a:cs typeface="Raleway"/>
                <a:sym typeface="Raleway"/>
              </a:defRPr>
            </a:lvl3pPr>
            <a:lvl4pPr lvl="3" rtl="0">
              <a:lnSpc>
                <a:spcPct val="100000"/>
              </a:lnSpc>
              <a:spcBef>
                <a:spcPts val="0"/>
              </a:spcBef>
              <a:spcAft>
                <a:spcPts val="0"/>
              </a:spcAft>
              <a:buClr>
                <a:srgbClr val="FFFFFF"/>
              </a:buClr>
              <a:buSzPts val="3500"/>
              <a:buFont typeface="Raleway"/>
              <a:buNone/>
              <a:defRPr sz="3500" b="1">
                <a:solidFill>
                  <a:srgbClr val="FFFFFF"/>
                </a:solidFill>
                <a:latin typeface="Raleway"/>
                <a:ea typeface="Raleway"/>
                <a:cs typeface="Raleway"/>
                <a:sym typeface="Raleway"/>
              </a:defRPr>
            </a:lvl4pPr>
            <a:lvl5pPr lvl="4" rtl="0">
              <a:lnSpc>
                <a:spcPct val="100000"/>
              </a:lnSpc>
              <a:spcBef>
                <a:spcPts val="0"/>
              </a:spcBef>
              <a:spcAft>
                <a:spcPts val="0"/>
              </a:spcAft>
              <a:buClr>
                <a:srgbClr val="FFFFFF"/>
              </a:buClr>
              <a:buSzPts val="3500"/>
              <a:buFont typeface="Raleway"/>
              <a:buNone/>
              <a:defRPr sz="3500" b="1">
                <a:solidFill>
                  <a:srgbClr val="FFFFFF"/>
                </a:solidFill>
                <a:latin typeface="Raleway"/>
                <a:ea typeface="Raleway"/>
                <a:cs typeface="Raleway"/>
                <a:sym typeface="Raleway"/>
              </a:defRPr>
            </a:lvl5pPr>
            <a:lvl6pPr lvl="5" rtl="0">
              <a:lnSpc>
                <a:spcPct val="100000"/>
              </a:lnSpc>
              <a:spcBef>
                <a:spcPts val="0"/>
              </a:spcBef>
              <a:spcAft>
                <a:spcPts val="0"/>
              </a:spcAft>
              <a:buClr>
                <a:srgbClr val="FFFFFF"/>
              </a:buClr>
              <a:buSzPts val="3500"/>
              <a:buFont typeface="Raleway"/>
              <a:buNone/>
              <a:defRPr sz="3500" b="1">
                <a:solidFill>
                  <a:srgbClr val="FFFFFF"/>
                </a:solidFill>
                <a:latin typeface="Raleway"/>
                <a:ea typeface="Raleway"/>
                <a:cs typeface="Raleway"/>
                <a:sym typeface="Raleway"/>
              </a:defRPr>
            </a:lvl6pPr>
            <a:lvl7pPr lvl="6" rtl="0">
              <a:lnSpc>
                <a:spcPct val="100000"/>
              </a:lnSpc>
              <a:spcBef>
                <a:spcPts val="0"/>
              </a:spcBef>
              <a:spcAft>
                <a:spcPts val="0"/>
              </a:spcAft>
              <a:buClr>
                <a:srgbClr val="FFFFFF"/>
              </a:buClr>
              <a:buSzPts val="3500"/>
              <a:buFont typeface="Raleway"/>
              <a:buNone/>
              <a:defRPr sz="3500" b="1">
                <a:solidFill>
                  <a:srgbClr val="FFFFFF"/>
                </a:solidFill>
                <a:latin typeface="Raleway"/>
                <a:ea typeface="Raleway"/>
                <a:cs typeface="Raleway"/>
                <a:sym typeface="Raleway"/>
              </a:defRPr>
            </a:lvl7pPr>
            <a:lvl8pPr lvl="7" rtl="0">
              <a:lnSpc>
                <a:spcPct val="100000"/>
              </a:lnSpc>
              <a:spcBef>
                <a:spcPts val="0"/>
              </a:spcBef>
              <a:spcAft>
                <a:spcPts val="0"/>
              </a:spcAft>
              <a:buClr>
                <a:srgbClr val="FFFFFF"/>
              </a:buClr>
              <a:buSzPts val="3500"/>
              <a:buFont typeface="Raleway"/>
              <a:buNone/>
              <a:defRPr sz="3500" b="1">
                <a:solidFill>
                  <a:srgbClr val="FFFFFF"/>
                </a:solidFill>
                <a:latin typeface="Raleway"/>
                <a:ea typeface="Raleway"/>
                <a:cs typeface="Raleway"/>
                <a:sym typeface="Raleway"/>
              </a:defRPr>
            </a:lvl8pPr>
            <a:lvl9pPr lvl="8" rtl="0">
              <a:lnSpc>
                <a:spcPct val="100000"/>
              </a:lnSpc>
              <a:spcBef>
                <a:spcPts val="0"/>
              </a:spcBef>
              <a:spcAft>
                <a:spcPts val="0"/>
              </a:spcAft>
              <a:buClr>
                <a:srgbClr val="FFFFFF"/>
              </a:buClr>
              <a:buSzPts val="3500"/>
              <a:buFont typeface="Raleway"/>
              <a:buNone/>
              <a:defRPr sz="3500" b="1">
                <a:solidFill>
                  <a:srgbClr val="FFFFFF"/>
                </a:solidFill>
                <a:latin typeface="Raleway"/>
                <a:ea typeface="Raleway"/>
                <a:cs typeface="Raleway"/>
                <a:sym typeface="Raleway"/>
              </a:defRPr>
            </a:lvl9pPr>
          </a:lstStyle>
          <a:p>
            <a:endParaRPr dirty="0"/>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rgbClr val="FFFFFF"/>
              </a:buClr>
              <a:buSzPts val="1400"/>
              <a:buFont typeface="Trebuchet MS"/>
              <a:buChar char="●"/>
              <a:defRPr>
                <a:solidFill>
                  <a:srgbClr val="FFFFFF"/>
                </a:solidFill>
                <a:latin typeface="Trebuchet MS"/>
                <a:ea typeface="Trebuchet MS"/>
                <a:cs typeface="Trebuchet MS"/>
                <a:sym typeface="Trebuchet MS"/>
              </a:defRPr>
            </a:lvl1pPr>
            <a:lvl2pPr marL="914400" lvl="1" indent="-317500">
              <a:lnSpc>
                <a:spcPct val="100000"/>
              </a:lnSpc>
              <a:spcBef>
                <a:spcPts val="1600"/>
              </a:spcBef>
              <a:spcAft>
                <a:spcPts val="0"/>
              </a:spcAft>
              <a:buClr>
                <a:srgbClr val="FFFFFF"/>
              </a:buClr>
              <a:buSzPts val="1400"/>
              <a:buFont typeface="Trebuchet MS"/>
              <a:buChar char="○"/>
              <a:defRPr>
                <a:solidFill>
                  <a:srgbClr val="FFFFFF"/>
                </a:solidFill>
                <a:latin typeface="Trebuchet MS"/>
                <a:ea typeface="Trebuchet MS"/>
                <a:cs typeface="Trebuchet MS"/>
                <a:sym typeface="Trebuchet MS"/>
              </a:defRPr>
            </a:lvl2pPr>
            <a:lvl3pPr marL="1371600" lvl="2" indent="-317500">
              <a:lnSpc>
                <a:spcPct val="100000"/>
              </a:lnSpc>
              <a:spcBef>
                <a:spcPts val="1600"/>
              </a:spcBef>
              <a:spcAft>
                <a:spcPts val="0"/>
              </a:spcAft>
              <a:buClr>
                <a:srgbClr val="FFFFFF"/>
              </a:buClr>
              <a:buSzPts val="1400"/>
              <a:buFont typeface="Trebuchet MS"/>
              <a:buChar char="■"/>
              <a:defRPr>
                <a:solidFill>
                  <a:srgbClr val="FFFFFF"/>
                </a:solidFill>
                <a:latin typeface="Trebuchet MS"/>
                <a:ea typeface="Trebuchet MS"/>
                <a:cs typeface="Trebuchet MS"/>
                <a:sym typeface="Trebuchet MS"/>
              </a:defRPr>
            </a:lvl3pPr>
            <a:lvl4pPr marL="1828800" lvl="3" indent="-317500">
              <a:lnSpc>
                <a:spcPct val="100000"/>
              </a:lnSpc>
              <a:spcBef>
                <a:spcPts val="1600"/>
              </a:spcBef>
              <a:spcAft>
                <a:spcPts val="0"/>
              </a:spcAft>
              <a:buClr>
                <a:srgbClr val="FFFFFF"/>
              </a:buClr>
              <a:buSzPts val="1400"/>
              <a:buFont typeface="Trebuchet MS"/>
              <a:buChar char="●"/>
              <a:defRPr>
                <a:solidFill>
                  <a:srgbClr val="FFFFFF"/>
                </a:solidFill>
                <a:latin typeface="Trebuchet MS"/>
                <a:ea typeface="Trebuchet MS"/>
                <a:cs typeface="Trebuchet MS"/>
                <a:sym typeface="Trebuchet MS"/>
              </a:defRPr>
            </a:lvl4pPr>
            <a:lvl5pPr marL="2286000" lvl="4" indent="-317500">
              <a:lnSpc>
                <a:spcPct val="100000"/>
              </a:lnSpc>
              <a:spcBef>
                <a:spcPts val="1600"/>
              </a:spcBef>
              <a:spcAft>
                <a:spcPts val="0"/>
              </a:spcAft>
              <a:buClr>
                <a:srgbClr val="FFFFFF"/>
              </a:buClr>
              <a:buSzPts val="1400"/>
              <a:buFont typeface="Trebuchet MS"/>
              <a:buChar char="○"/>
              <a:defRPr>
                <a:solidFill>
                  <a:srgbClr val="FFFFFF"/>
                </a:solidFill>
                <a:latin typeface="Trebuchet MS"/>
                <a:ea typeface="Trebuchet MS"/>
                <a:cs typeface="Trebuchet MS"/>
                <a:sym typeface="Trebuchet MS"/>
              </a:defRPr>
            </a:lvl5pPr>
            <a:lvl6pPr marL="2743200" lvl="5" indent="-317500">
              <a:lnSpc>
                <a:spcPct val="100000"/>
              </a:lnSpc>
              <a:spcBef>
                <a:spcPts val="1600"/>
              </a:spcBef>
              <a:spcAft>
                <a:spcPts val="0"/>
              </a:spcAft>
              <a:buClr>
                <a:srgbClr val="FFFFFF"/>
              </a:buClr>
              <a:buSzPts val="1400"/>
              <a:buFont typeface="Trebuchet MS"/>
              <a:buChar char="■"/>
              <a:defRPr>
                <a:solidFill>
                  <a:srgbClr val="FFFFFF"/>
                </a:solidFill>
                <a:latin typeface="Trebuchet MS"/>
                <a:ea typeface="Trebuchet MS"/>
                <a:cs typeface="Trebuchet MS"/>
                <a:sym typeface="Trebuchet MS"/>
              </a:defRPr>
            </a:lvl6pPr>
            <a:lvl7pPr marL="3200400" lvl="6" indent="-317500">
              <a:lnSpc>
                <a:spcPct val="100000"/>
              </a:lnSpc>
              <a:spcBef>
                <a:spcPts val="1600"/>
              </a:spcBef>
              <a:spcAft>
                <a:spcPts val="0"/>
              </a:spcAft>
              <a:buClr>
                <a:srgbClr val="FFFFFF"/>
              </a:buClr>
              <a:buSzPts val="1400"/>
              <a:buFont typeface="Trebuchet MS"/>
              <a:buChar char="●"/>
              <a:defRPr>
                <a:solidFill>
                  <a:srgbClr val="FFFFFF"/>
                </a:solidFill>
                <a:latin typeface="Trebuchet MS"/>
                <a:ea typeface="Trebuchet MS"/>
                <a:cs typeface="Trebuchet MS"/>
                <a:sym typeface="Trebuchet MS"/>
              </a:defRPr>
            </a:lvl7pPr>
            <a:lvl8pPr marL="3657600" lvl="7" indent="-317500">
              <a:lnSpc>
                <a:spcPct val="100000"/>
              </a:lnSpc>
              <a:spcBef>
                <a:spcPts val="1600"/>
              </a:spcBef>
              <a:spcAft>
                <a:spcPts val="0"/>
              </a:spcAft>
              <a:buClr>
                <a:srgbClr val="FFFFFF"/>
              </a:buClr>
              <a:buSzPts val="1400"/>
              <a:buFont typeface="Trebuchet MS"/>
              <a:buChar char="○"/>
              <a:defRPr>
                <a:solidFill>
                  <a:srgbClr val="FFFFFF"/>
                </a:solidFill>
                <a:latin typeface="Trebuchet MS"/>
                <a:ea typeface="Trebuchet MS"/>
                <a:cs typeface="Trebuchet MS"/>
                <a:sym typeface="Trebuchet MS"/>
              </a:defRPr>
            </a:lvl8pPr>
            <a:lvl9pPr marL="4114800" lvl="8" indent="-317500">
              <a:lnSpc>
                <a:spcPct val="100000"/>
              </a:lnSpc>
              <a:spcBef>
                <a:spcPts val="1600"/>
              </a:spcBef>
              <a:spcAft>
                <a:spcPts val="1600"/>
              </a:spcAft>
              <a:buClr>
                <a:srgbClr val="FFFFFF"/>
              </a:buClr>
              <a:buSzPts val="1400"/>
              <a:buFont typeface="Trebuchet MS"/>
              <a:buChar char="■"/>
              <a:defRPr>
                <a:solidFill>
                  <a:srgbClr val="FFFFFF"/>
                </a:solidFill>
                <a:latin typeface="Trebuchet MS"/>
                <a:ea typeface="Trebuchet MS"/>
                <a:cs typeface="Trebuchet MS"/>
                <a:sym typeface="Trebuchet MS"/>
              </a:defRPr>
            </a:lvl9pPr>
          </a:lstStyle>
          <a:p>
            <a:endParaRPr dirty="0"/>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3" r:id="rId3"/>
    <p:sldLayoutId id="2147483654" r:id="rId4"/>
    <p:sldLayoutId id="2147483655" r:id="rId5"/>
    <p:sldLayoutId id="2147483657" r:id="rId6"/>
    <p:sldLayoutId id="2147483660" r:id="rId7"/>
    <p:sldLayoutId id="2147483662" r:id="rId8"/>
    <p:sldLayoutId id="2147483663" r:id="rId9"/>
    <p:sldLayoutId id="2147483667" r:id="rId10"/>
    <p:sldLayoutId id="214748366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Lato" panose="020F0502020204030203" pitchFamily="34" charset="0"/>
          <a:ea typeface="Lato" panose="020F0502020204030203" pitchFamily="34" charset="0"/>
          <a:cs typeface="Lato" panose="020F0502020204030203"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hyperlink" Target="mailto:jsmith@ccny.cuny.edu"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1E5DEF2-BA3F-384F-89D6-1794984E232D}"/>
              </a:ext>
            </a:extLst>
          </p:cNvPr>
          <p:cNvSpPr>
            <a:spLocks noGrp="1"/>
          </p:cNvSpPr>
          <p:nvPr>
            <p:ph type="subTitle" idx="1"/>
          </p:nvPr>
        </p:nvSpPr>
        <p:spPr/>
        <p:txBody>
          <a:bodyPr/>
          <a:lstStyle/>
          <a:p>
            <a:pPr algn="ctr"/>
            <a:r>
              <a:rPr lang="en-US" sz="1400" b="0" i="0" u="none" strike="noStrike" dirty="0">
                <a:solidFill>
                  <a:schemeClr val="tx2"/>
                </a:solidFill>
                <a:effectLst/>
                <a:latin typeface="Lato" panose="020F0502020204030203" pitchFamily="34" charset="0"/>
                <a:ea typeface="Lato" panose="020F0502020204030203" pitchFamily="34" charset="0"/>
                <a:cs typeface="Lato" panose="020F0502020204030203" pitchFamily="34" charset="0"/>
              </a:rPr>
              <a:t>Middle States Accreditation 2025</a:t>
            </a:r>
            <a:endParaRPr lang="en-US" sz="1400" dirty="0">
              <a:solidFill>
                <a:schemeClr val="tx2"/>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3730547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Google Shape;767;p50"/>
          <p:cNvSpPr txBox="1">
            <a:spLocks noGrp="1"/>
          </p:cNvSpPr>
          <p:nvPr>
            <p:ph type="title"/>
          </p:nvPr>
        </p:nvSpPr>
        <p:spPr>
          <a:xfrm>
            <a:off x="720000" y="425514"/>
            <a:ext cx="7704000" cy="457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dirty="0"/>
              <a:t>Location</a:t>
            </a:r>
            <a:endParaRPr dirty="0"/>
          </a:p>
        </p:txBody>
      </p:sp>
      <p:sp>
        <p:nvSpPr>
          <p:cNvPr id="818" name="Google Shape;818;p50"/>
          <p:cNvSpPr txBox="1">
            <a:spLocks noGrp="1"/>
          </p:cNvSpPr>
          <p:nvPr>
            <p:ph type="title" idx="4294967295"/>
          </p:nvPr>
        </p:nvSpPr>
        <p:spPr>
          <a:xfrm>
            <a:off x="714625" y="1754500"/>
            <a:ext cx="2743200" cy="4572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000" dirty="0">
                <a:solidFill>
                  <a:schemeClr val="dk1"/>
                </a:solidFill>
              </a:rPr>
              <a:t>New York City</a:t>
            </a:r>
            <a:endParaRPr sz="2000" dirty="0">
              <a:solidFill>
                <a:schemeClr val="dk1"/>
              </a:solidFill>
            </a:endParaRPr>
          </a:p>
        </p:txBody>
      </p:sp>
      <p:cxnSp>
        <p:nvCxnSpPr>
          <p:cNvPr id="823" name="Google Shape;823;p50"/>
          <p:cNvCxnSpPr/>
          <p:nvPr/>
        </p:nvCxnSpPr>
        <p:spPr>
          <a:xfrm>
            <a:off x="714625" y="2287905"/>
            <a:ext cx="2743200" cy="0"/>
          </a:xfrm>
          <a:prstGeom prst="straightConnector1">
            <a:avLst/>
          </a:prstGeom>
          <a:noFill/>
          <a:ln w="19050" cap="flat" cmpd="sng">
            <a:solidFill>
              <a:schemeClr val="lt1"/>
            </a:solidFill>
            <a:prstDash val="solid"/>
            <a:round/>
            <a:headEnd type="none" w="med" len="med"/>
            <a:tailEnd type="none" w="med" len="med"/>
          </a:ln>
        </p:spPr>
      </p:cxnSp>
      <p:pic>
        <p:nvPicPr>
          <p:cNvPr id="2" name="Picture 1">
            <a:extLst>
              <a:ext uri="{FF2B5EF4-FFF2-40B4-BE49-F238E27FC236}">
                <a16:creationId xmlns:a16="http://schemas.microsoft.com/office/drawing/2014/main" id="{8A2BFB30-08B6-4548-B825-07C14E3980F6}"/>
              </a:ext>
            </a:extLst>
          </p:cNvPr>
          <p:cNvPicPr>
            <a:picLocks noChangeAspect="1"/>
          </p:cNvPicPr>
          <p:nvPr/>
        </p:nvPicPr>
        <p:blipFill>
          <a:blip r:embed="rId3"/>
          <a:stretch>
            <a:fillRect/>
          </a:stretch>
        </p:blipFill>
        <p:spPr>
          <a:xfrm>
            <a:off x="5081181" y="1629292"/>
            <a:ext cx="3149600" cy="2565400"/>
          </a:xfrm>
          <a:prstGeom prst="rect">
            <a:avLst/>
          </a:prstGeom>
        </p:spPr>
      </p:pic>
      <p:sp>
        <p:nvSpPr>
          <p:cNvPr id="3" name="TextBox 2">
            <a:extLst>
              <a:ext uri="{FF2B5EF4-FFF2-40B4-BE49-F238E27FC236}">
                <a16:creationId xmlns:a16="http://schemas.microsoft.com/office/drawing/2014/main" id="{8DE82618-5BBF-CCB0-9AC8-45F5C4205BAF}"/>
              </a:ext>
            </a:extLst>
          </p:cNvPr>
          <p:cNvSpPr txBox="1"/>
          <p:nvPr/>
        </p:nvSpPr>
        <p:spPr>
          <a:xfrm>
            <a:off x="543176" y="2374636"/>
            <a:ext cx="3086098" cy="2246769"/>
          </a:xfrm>
          <a:prstGeom prst="rect">
            <a:avLst/>
          </a:prstGeom>
          <a:noFill/>
        </p:spPr>
        <p:txBody>
          <a:bodyPr wrap="square" rtlCol="0">
            <a:spAutoFit/>
          </a:bodyPr>
          <a:lstStyle/>
          <a:p>
            <a:pPr marL="139700" indent="0">
              <a:buNone/>
            </a:pPr>
            <a:r>
              <a:rPr lang="en-US" sz="1000" b="0" i="0" dirty="0">
                <a:solidFill>
                  <a:srgbClr val="111111"/>
                </a:solidFill>
                <a:effectLst/>
                <a:latin typeface="Lato" panose="020F0502020204030203" pitchFamily="34" charset="0"/>
                <a:ea typeface="Lato" panose="020F0502020204030203" pitchFamily="34" charset="0"/>
                <a:cs typeface="Lato" panose="020F0502020204030203" pitchFamily="34" charset="0"/>
              </a:rPr>
              <a:t>Since 1847, The City College of New York has provided a high quality and affordable education to generations of New Yorkers in a wide variety of disciplines. CCNY embraces its role at the forefront of social change.</a:t>
            </a:r>
          </a:p>
          <a:p>
            <a:pPr marL="139700" indent="0">
              <a:buNone/>
            </a:pPr>
            <a:r>
              <a:rPr lang="en-US" sz="1000" b="0" i="0" dirty="0">
                <a:solidFill>
                  <a:srgbClr val="111111"/>
                </a:solidFill>
                <a:effectLst/>
                <a:latin typeface="Lato" panose="020F0502020204030203" pitchFamily="34" charset="0"/>
                <a:ea typeface="Lato" panose="020F0502020204030203" pitchFamily="34" charset="0"/>
                <a:cs typeface="Lato" panose="020F0502020204030203" pitchFamily="34" charset="0"/>
              </a:rPr>
              <a:t>Located in the heart of New York City, CCNY is home to such important 'firsts' as: The first college explicitly founded on the ideal of educating the 'whole people', the first documentary film program in the U.S., the first intercollegiate lacrosse game played in the U.S., first student government in the nation, and the longest running Alumni Association in the U.S.</a:t>
            </a:r>
          </a:p>
          <a:p>
            <a:endParaRPr lang="en-US" sz="10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pic>
        <p:nvPicPr>
          <p:cNvPr id="828" name="Google Shape;828;p51"/>
          <p:cNvPicPr preferRelativeResize="0"/>
          <p:nvPr/>
        </p:nvPicPr>
        <p:blipFill>
          <a:blip r:embed="rId3">
            <a:alphaModFix amt="50000"/>
          </a:blip>
          <a:srcRect l="7807" r="7807"/>
          <a:stretch/>
        </p:blipFill>
        <p:spPr>
          <a:xfrm>
            <a:off x="0" y="540000"/>
            <a:ext cx="5143498" cy="4063502"/>
          </a:xfrm>
          <a:prstGeom prst="rect">
            <a:avLst/>
          </a:prstGeom>
          <a:noFill/>
          <a:ln>
            <a:noFill/>
          </a:ln>
        </p:spPr>
      </p:pic>
      <p:sp>
        <p:nvSpPr>
          <p:cNvPr id="829" name="Google Shape;829;p51"/>
          <p:cNvSpPr txBox="1">
            <a:spLocks noGrp="1"/>
          </p:cNvSpPr>
          <p:nvPr>
            <p:ph type="title"/>
          </p:nvPr>
        </p:nvSpPr>
        <p:spPr>
          <a:xfrm>
            <a:off x="4373675" y="2004451"/>
            <a:ext cx="4050300" cy="640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dirty="0"/>
              <a:t>Conclusions</a:t>
            </a:r>
            <a:endParaRPr dirty="0"/>
          </a:p>
        </p:txBody>
      </p:sp>
      <p:sp>
        <p:nvSpPr>
          <p:cNvPr id="830" name="Google Shape;830;p51"/>
          <p:cNvSpPr txBox="1">
            <a:spLocks noGrp="1"/>
          </p:cNvSpPr>
          <p:nvPr>
            <p:ph type="subTitle" idx="1"/>
          </p:nvPr>
        </p:nvSpPr>
        <p:spPr>
          <a:xfrm>
            <a:off x="4373675" y="3112976"/>
            <a:ext cx="4050300" cy="1005900"/>
          </a:xfrm>
          <a:prstGeom prst="rect">
            <a:avLst/>
          </a:prstGeom>
        </p:spPr>
        <p:txBody>
          <a:bodyPr spcFirstLastPara="1" wrap="square" lIns="0" tIns="0" rIns="0" bIns="0" anchor="t" anchorCtr="0">
            <a:noAutofit/>
          </a:bodyPr>
          <a:lstStyle/>
          <a:p>
            <a:pPr marL="0" lvl="0" indent="0" algn="l" rtl="0">
              <a:spcBef>
                <a:spcPts val="0"/>
              </a:spcBef>
              <a:spcAft>
                <a:spcPts val="1600"/>
              </a:spcAft>
              <a:buNone/>
            </a:pPr>
            <a:r>
              <a:rPr lang="en"/>
              <a:t>Here you could give a brief description of the topic you want to talk about. For example, if you want to talk about Mercury, you could say that it’s the smallest planet in the entire Solar System</a:t>
            </a:r>
            <a:endParaRPr/>
          </a:p>
        </p:txBody>
      </p:sp>
      <p:cxnSp>
        <p:nvCxnSpPr>
          <p:cNvPr id="831" name="Google Shape;831;p51"/>
          <p:cNvCxnSpPr/>
          <p:nvPr/>
        </p:nvCxnSpPr>
        <p:spPr>
          <a:xfrm>
            <a:off x="4368300" y="2884381"/>
            <a:ext cx="4055700" cy="0"/>
          </a:xfrm>
          <a:prstGeom prst="straightConnector1">
            <a:avLst/>
          </a:prstGeom>
          <a:noFill/>
          <a:ln w="19050" cap="flat" cmpd="sng">
            <a:solidFill>
              <a:srgbClr val="F6D504"/>
            </a:solidFill>
            <a:prstDash val="solid"/>
            <a:round/>
            <a:headEnd type="none" w="med" len="med"/>
            <a:tailEnd type="none" w="med" len="med"/>
          </a:ln>
        </p:spPr>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p52"/>
          <p:cNvSpPr txBox="1">
            <a:spLocks noGrp="1"/>
          </p:cNvSpPr>
          <p:nvPr>
            <p:ph type="ctrTitle"/>
          </p:nvPr>
        </p:nvSpPr>
        <p:spPr>
          <a:xfrm>
            <a:off x="450125" y="3400922"/>
            <a:ext cx="3040498" cy="465648"/>
          </a:xfrm>
          <a:prstGeom prst="rect">
            <a:avLst/>
          </a:prstGeom>
        </p:spPr>
        <p:txBody>
          <a:bodyPr spcFirstLastPara="1" wrap="square" lIns="0" tIns="0" rIns="0" bIns="0" anchor="ctr" anchorCtr="0">
            <a:noAutofit/>
          </a:bodyPr>
          <a:lstStyle/>
          <a:p>
            <a:pPr marL="0" lvl="0" indent="0" rtl="0">
              <a:spcBef>
                <a:spcPts val="0"/>
              </a:spcBef>
              <a:spcAft>
                <a:spcPts val="0"/>
              </a:spcAft>
              <a:buNone/>
            </a:pPr>
            <a:r>
              <a:rPr lang="en-US" sz="1400" i="0" u="none" strike="noStrike" dirty="0">
                <a:solidFill>
                  <a:schemeClr val="tx2"/>
                </a:solidFill>
                <a:effectLst/>
                <a:latin typeface="Lato" panose="020F0502020204030203" pitchFamily="34" charset="0"/>
                <a:ea typeface="Lato" panose="020F0502020204030203" pitchFamily="34" charset="0"/>
                <a:cs typeface="Lato" panose="020F0502020204030203" pitchFamily="34" charset="0"/>
              </a:rPr>
              <a:t>THE COMMITTEE THANKS YOU</a:t>
            </a:r>
            <a:endParaRPr lang="en-US" sz="1400" dirty="0">
              <a:solidFill>
                <a:schemeClr val="tx2"/>
              </a:solidFill>
              <a:latin typeface="Lato" panose="020F0502020204030203" pitchFamily="34" charset="0"/>
              <a:ea typeface="Lato" panose="020F0502020204030203" pitchFamily="34" charset="0"/>
              <a:cs typeface="Lato" panose="020F0502020204030203" pitchFamily="34" charset="0"/>
            </a:endParaRPr>
          </a:p>
        </p:txBody>
      </p:sp>
      <p:pic>
        <p:nvPicPr>
          <p:cNvPr id="2" name="Picture 1">
            <a:extLst>
              <a:ext uri="{FF2B5EF4-FFF2-40B4-BE49-F238E27FC236}">
                <a16:creationId xmlns:a16="http://schemas.microsoft.com/office/drawing/2014/main" id="{D9B3EE39-E352-DE93-1080-FB78F2E1ECA8}"/>
              </a:ext>
            </a:extLst>
          </p:cNvPr>
          <p:cNvPicPr>
            <a:picLocks noChangeAspect="1"/>
          </p:cNvPicPr>
          <p:nvPr/>
        </p:nvPicPr>
        <p:blipFill>
          <a:blip r:embed="rId3"/>
          <a:srcRect/>
          <a:stretch/>
        </p:blipFill>
        <p:spPr>
          <a:xfrm>
            <a:off x="594544" y="649262"/>
            <a:ext cx="2751660" cy="2751660"/>
          </a:xfrm>
          <a:prstGeom prst="rect">
            <a:avLst/>
          </a:prstGeom>
        </p:spPr>
      </p:pic>
      <p:sp>
        <p:nvSpPr>
          <p:cNvPr id="4" name="TextBox 3">
            <a:extLst>
              <a:ext uri="{FF2B5EF4-FFF2-40B4-BE49-F238E27FC236}">
                <a16:creationId xmlns:a16="http://schemas.microsoft.com/office/drawing/2014/main" id="{8A71695D-3BF7-3930-7364-B30560DEABCE}"/>
              </a:ext>
            </a:extLst>
          </p:cNvPr>
          <p:cNvSpPr txBox="1"/>
          <p:nvPr/>
        </p:nvSpPr>
        <p:spPr>
          <a:xfrm>
            <a:off x="5057029" y="731520"/>
            <a:ext cx="3657600" cy="3616375"/>
          </a:xfrm>
          <a:prstGeom prst="rect">
            <a:avLst/>
          </a:prstGeom>
          <a:noFill/>
        </p:spPr>
        <p:txBody>
          <a:bodyPr wrap="square" rtlCol="0">
            <a:spAutoFit/>
          </a:bodyPr>
          <a:lstStyle/>
          <a:p>
            <a:r>
              <a:rPr lang="en-US" dirty="0">
                <a:solidFill>
                  <a:schemeClr val="tx2"/>
                </a:solidFill>
                <a:latin typeface="Lato" panose="020F0502020204030203" pitchFamily="34" charset="0"/>
                <a:ea typeface="Lato" panose="020F0502020204030203" pitchFamily="34" charset="0"/>
                <a:cs typeface="Lato" panose="020F0502020204030203" pitchFamily="34" charset="0"/>
              </a:rPr>
              <a:t>C</a:t>
            </a:r>
            <a:r>
              <a:rPr lang="en-US" b="0" i="0" u="none" strike="noStrike" dirty="0">
                <a:solidFill>
                  <a:schemeClr val="tx2"/>
                </a:solidFill>
                <a:effectLst/>
                <a:latin typeface="Lato" panose="020F0502020204030203" pitchFamily="34" charset="0"/>
                <a:ea typeface="Lato" panose="020F0502020204030203" pitchFamily="34" charset="0"/>
                <a:cs typeface="Lato" panose="020F0502020204030203" pitchFamily="34" charset="0"/>
              </a:rPr>
              <a:t>OMMITTEE MEMBERS</a:t>
            </a:r>
          </a:p>
          <a:p>
            <a:endParaRPr lang="en-US" dirty="0">
              <a:solidFill>
                <a:schemeClr val="tx2"/>
              </a:solidFill>
              <a:latin typeface="Lato" panose="020F0502020204030203" pitchFamily="34" charset="0"/>
              <a:ea typeface="Lato" panose="020F0502020204030203" pitchFamily="34" charset="0"/>
              <a:cs typeface="Lato" panose="020F0502020204030203" pitchFamily="34" charset="0"/>
            </a:endParaRPr>
          </a:p>
          <a:p>
            <a:r>
              <a:rPr lang="en-US" sz="1100" b="1" i="0" u="none" strike="noStrike" dirty="0">
                <a:solidFill>
                  <a:schemeClr val="tx2"/>
                </a:solidFill>
                <a:effectLst/>
                <a:latin typeface="Lato" panose="020F0502020204030203" pitchFamily="34" charset="0"/>
                <a:ea typeface="Lato" panose="020F0502020204030203" pitchFamily="34" charset="0"/>
                <a:cs typeface="Lato" panose="020F0502020204030203" pitchFamily="34" charset="0"/>
              </a:rPr>
              <a:t>Jane Smith  </a:t>
            </a:r>
          </a:p>
          <a:p>
            <a:r>
              <a:rPr lang="en-US" sz="1100" b="0" i="0" u="none" strike="noStrike" dirty="0">
                <a:solidFill>
                  <a:schemeClr val="tx2"/>
                </a:solidFill>
                <a:effectLst/>
                <a:latin typeface="Lato" panose="020F0502020204030203" pitchFamily="34" charset="0"/>
                <a:ea typeface="Lato" panose="020F0502020204030203" pitchFamily="34" charset="0"/>
                <a:cs typeface="Lato" panose="020F0502020204030203" pitchFamily="34" charset="0"/>
              </a:rPr>
              <a:t>212-650-0000 | </a:t>
            </a:r>
            <a:r>
              <a:rPr lang="en-US" sz="1100" b="0" i="0" u="none" strike="noStrike" dirty="0">
                <a:solidFill>
                  <a:schemeClr val="tx2"/>
                </a:solidFill>
                <a:effectLst/>
                <a:latin typeface="Lato" panose="020F0502020204030203" pitchFamily="34" charset="0"/>
                <a:ea typeface="Lato" panose="020F0502020204030203" pitchFamily="34" charset="0"/>
                <a:cs typeface="Lato" panose="020F0502020204030203" pitchFamily="34" charset="0"/>
                <a:hlinkClick r:id="rId4">
                  <a:extLst>
                    <a:ext uri="{A12FA001-AC4F-418D-AE19-62706E023703}">
                      <ahyp:hlinkClr xmlns:ahyp="http://schemas.microsoft.com/office/drawing/2018/hyperlinkcolor" val="tx"/>
                    </a:ext>
                  </a:extLst>
                </a:hlinkClick>
              </a:rPr>
              <a:t>jsmith@ccny.cuny.edu</a:t>
            </a:r>
            <a:endParaRPr lang="en-US" sz="1100" b="0" i="0" u="none" strike="noStrike" dirty="0">
              <a:solidFill>
                <a:schemeClr val="tx2"/>
              </a:solidFill>
              <a:effectLst/>
              <a:latin typeface="Lato" panose="020F0502020204030203" pitchFamily="34" charset="0"/>
              <a:ea typeface="Lato" panose="020F0502020204030203" pitchFamily="34" charset="0"/>
              <a:cs typeface="Lato" panose="020F0502020204030203" pitchFamily="34" charset="0"/>
            </a:endParaRPr>
          </a:p>
          <a:p>
            <a:endParaRPr lang="en-US" sz="1100" dirty="0">
              <a:solidFill>
                <a:schemeClr val="tx2"/>
              </a:solidFill>
              <a:latin typeface="Lato" panose="020F0502020204030203" pitchFamily="34" charset="0"/>
              <a:ea typeface="Lato" panose="020F0502020204030203" pitchFamily="34" charset="0"/>
              <a:cs typeface="Lato" panose="020F0502020204030203" pitchFamily="34" charset="0"/>
            </a:endParaRPr>
          </a:p>
          <a:p>
            <a:r>
              <a:rPr lang="en-US" sz="1100" b="1" i="0" u="none" strike="noStrike" dirty="0">
                <a:solidFill>
                  <a:schemeClr val="tx2"/>
                </a:solidFill>
                <a:effectLst/>
                <a:latin typeface="Lato" panose="020F0502020204030203" pitchFamily="34" charset="0"/>
                <a:ea typeface="Lato" panose="020F0502020204030203" pitchFamily="34" charset="0"/>
                <a:cs typeface="Lato" panose="020F0502020204030203" pitchFamily="34" charset="0"/>
              </a:rPr>
              <a:t>Jane Smith  </a:t>
            </a:r>
          </a:p>
          <a:p>
            <a:r>
              <a:rPr lang="en-US" sz="1100" b="0" i="0" u="none" strike="noStrike" dirty="0">
                <a:solidFill>
                  <a:schemeClr val="tx2"/>
                </a:solidFill>
                <a:effectLst/>
                <a:latin typeface="Lato" panose="020F0502020204030203" pitchFamily="34" charset="0"/>
                <a:ea typeface="Lato" panose="020F0502020204030203" pitchFamily="34" charset="0"/>
                <a:cs typeface="Lato" panose="020F0502020204030203" pitchFamily="34" charset="0"/>
              </a:rPr>
              <a:t>212-650-0000 | </a:t>
            </a:r>
            <a:r>
              <a:rPr lang="en-US" sz="1100" b="0" i="0" u="none" strike="noStrike" dirty="0">
                <a:solidFill>
                  <a:schemeClr val="tx2"/>
                </a:solidFill>
                <a:effectLst/>
                <a:latin typeface="Lato" panose="020F0502020204030203" pitchFamily="34" charset="0"/>
                <a:ea typeface="Lato" panose="020F0502020204030203" pitchFamily="34" charset="0"/>
                <a:cs typeface="Lato" panose="020F0502020204030203" pitchFamily="34" charset="0"/>
                <a:hlinkClick r:id="rId4">
                  <a:extLst>
                    <a:ext uri="{A12FA001-AC4F-418D-AE19-62706E023703}">
                      <ahyp:hlinkClr xmlns:ahyp="http://schemas.microsoft.com/office/drawing/2018/hyperlinkcolor" val="tx"/>
                    </a:ext>
                  </a:extLst>
                </a:hlinkClick>
              </a:rPr>
              <a:t>jsmith@ccny.cuny.edu</a:t>
            </a:r>
            <a:endParaRPr lang="en-US" sz="1100" b="0" i="0" u="none" strike="noStrike" dirty="0">
              <a:solidFill>
                <a:schemeClr val="tx2"/>
              </a:solidFill>
              <a:effectLst/>
              <a:latin typeface="Lato" panose="020F0502020204030203" pitchFamily="34" charset="0"/>
              <a:ea typeface="Lato" panose="020F0502020204030203" pitchFamily="34" charset="0"/>
              <a:cs typeface="Lato" panose="020F0502020204030203" pitchFamily="34" charset="0"/>
            </a:endParaRPr>
          </a:p>
          <a:p>
            <a:endParaRPr lang="en-US" sz="1100" dirty="0">
              <a:solidFill>
                <a:schemeClr val="tx2"/>
              </a:solidFill>
              <a:latin typeface="Lato" panose="020F0502020204030203" pitchFamily="34" charset="0"/>
              <a:ea typeface="Lato" panose="020F0502020204030203" pitchFamily="34" charset="0"/>
              <a:cs typeface="Lato" panose="020F0502020204030203" pitchFamily="34" charset="0"/>
            </a:endParaRPr>
          </a:p>
          <a:p>
            <a:r>
              <a:rPr lang="en-US" sz="1100" b="1" i="0" u="none" strike="noStrike" dirty="0">
                <a:solidFill>
                  <a:schemeClr val="tx2"/>
                </a:solidFill>
                <a:effectLst/>
                <a:latin typeface="Lato" panose="020F0502020204030203" pitchFamily="34" charset="0"/>
                <a:ea typeface="Lato" panose="020F0502020204030203" pitchFamily="34" charset="0"/>
                <a:cs typeface="Lato" panose="020F0502020204030203" pitchFamily="34" charset="0"/>
              </a:rPr>
              <a:t>Jane Smith  </a:t>
            </a:r>
          </a:p>
          <a:p>
            <a:r>
              <a:rPr lang="en-US" sz="1100" b="0" i="0" u="none" strike="noStrike" dirty="0">
                <a:solidFill>
                  <a:schemeClr val="tx2"/>
                </a:solidFill>
                <a:effectLst/>
                <a:latin typeface="Lato" panose="020F0502020204030203" pitchFamily="34" charset="0"/>
                <a:ea typeface="Lato" panose="020F0502020204030203" pitchFamily="34" charset="0"/>
                <a:cs typeface="Lato" panose="020F0502020204030203" pitchFamily="34" charset="0"/>
              </a:rPr>
              <a:t>212-650-0000 | </a:t>
            </a:r>
            <a:r>
              <a:rPr lang="en-US" sz="1100" b="0" i="0" u="none" strike="noStrike" dirty="0">
                <a:solidFill>
                  <a:schemeClr val="tx2"/>
                </a:solidFill>
                <a:effectLst/>
                <a:latin typeface="Lato" panose="020F0502020204030203" pitchFamily="34" charset="0"/>
                <a:ea typeface="Lato" panose="020F0502020204030203" pitchFamily="34" charset="0"/>
                <a:cs typeface="Lato" panose="020F0502020204030203" pitchFamily="34" charset="0"/>
                <a:hlinkClick r:id="rId4">
                  <a:extLst>
                    <a:ext uri="{A12FA001-AC4F-418D-AE19-62706E023703}">
                      <ahyp:hlinkClr xmlns:ahyp="http://schemas.microsoft.com/office/drawing/2018/hyperlinkcolor" val="tx"/>
                    </a:ext>
                  </a:extLst>
                </a:hlinkClick>
              </a:rPr>
              <a:t>jsmith@ccny.cuny.edu</a:t>
            </a:r>
            <a:endParaRPr lang="en-US" sz="1100" b="0" i="0" u="none" strike="noStrike" dirty="0">
              <a:solidFill>
                <a:schemeClr val="tx2"/>
              </a:solidFill>
              <a:effectLst/>
              <a:latin typeface="Lato" panose="020F0502020204030203" pitchFamily="34" charset="0"/>
              <a:ea typeface="Lato" panose="020F0502020204030203" pitchFamily="34" charset="0"/>
              <a:cs typeface="Lato" panose="020F0502020204030203" pitchFamily="34" charset="0"/>
            </a:endParaRPr>
          </a:p>
          <a:p>
            <a:endParaRPr lang="en-US" sz="1100" dirty="0">
              <a:solidFill>
                <a:schemeClr val="tx2"/>
              </a:solidFill>
              <a:latin typeface="Lato" panose="020F0502020204030203" pitchFamily="34" charset="0"/>
              <a:ea typeface="Lato" panose="020F0502020204030203" pitchFamily="34" charset="0"/>
              <a:cs typeface="Lato" panose="020F0502020204030203" pitchFamily="34" charset="0"/>
            </a:endParaRPr>
          </a:p>
          <a:p>
            <a:r>
              <a:rPr lang="en-US" sz="1100" b="1" i="0" u="none" strike="noStrike" dirty="0">
                <a:solidFill>
                  <a:schemeClr val="tx2"/>
                </a:solidFill>
                <a:effectLst/>
                <a:latin typeface="Lato" panose="020F0502020204030203" pitchFamily="34" charset="0"/>
                <a:ea typeface="Lato" panose="020F0502020204030203" pitchFamily="34" charset="0"/>
                <a:cs typeface="Lato" panose="020F0502020204030203" pitchFamily="34" charset="0"/>
              </a:rPr>
              <a:t>Jane Smith  </a:t>
            </a:r>
          </a:p>
          <a:p>
            <a:r>
              <a:rPr lang="en-US" sz="1100" b="0" i="0" u="none" strike="noStrike" dirty="0">
                <a:solidFill>
                  <a:schemeClr val="tx2"/>
                </a:solidFill>
                <a:effectLst/>
                <a:latin typeface="Lato" panose="020F0502020204030203" pitchFamily="34" charset="0"/>
                <a:ea typeface="Lato" panose="020F0502020204030203" pitchFamily="34" charset="0"/>
                <a:cs typeface="Lato" panose="020F0502020204030203" pitchFamily="34" charset="0"/>
              </a:rPr>
              <a:t>212-650-0000 | </a:t>
            </a:r>
            <a:r>
              <a:rPr lang="en-US" sz="1100" b="0" i="0" u="none" strike="noStrike" dirty="0">
                <a:solidFill>
                  <a:schemeClr val="tx2"/>
                </a:solidFill>
                <a:effectLst/>
                <a:latin typeface="Lato" panose="020F0502020204030203" pitchFamily="34" charset="0"/>
                <a:ea typeface="Lato" panose="020F0502020204030203" pitchFamily="34" charset="0"/>
                <a:cs typeface="Lato" panose="020F0502020204030203" pitchFamily="34" charset="0"/>
                <a:hlinkClick r:id="rId4">
                  <a:extLst>
                    <a:ext uri="{A12FA001-AC4F-418D-AE19-62706E023703}">
                      <ahyp:hlinkClr xmlns:ahyp="http://schemas.microsoft.com/office/drawing/2018/hyperlinkcolor" val="tx"/>
                    </a:ext>
                  </a:extLst>
                </a:hlinkClick>
              </a:rPr>
              <a:t>jsmith@ccny.cuny.edu</a:t>
            </a:r>
            <a:endParaRPr lang="en-US" sz="1100" b="0" i="0" u="none" strike="noStrike" dirty="0">
              <a:solidFill>
                <a:schemeClr val="tx2"/>
              </a:solidFill>
              <a:effectLst/>
              <a:latin typeface="Lato" panose="020F0502020204030203" pitchFamily="34" charset="0"/>
              <a:ea typeface="Lato" panose="020F0502020204030203" pitchFamily="34" charset="0"/>
              <a:cs typeface="Lato" panose="020F0502020204030203" pitchFamily="34" charset="0"/>
            </a:endParaRPr>
          </a:p>
          <a:p>
            <a:endParaRPr lang="en-US" sz="1100" dirty="0">
              <a:solidFill>
                <a:schemeClr val="tx2"/>
              </a:solidFill>
              <a:latin typeface="Lato" panose="020F0502020204030203" pitchFamily="34" charset="0"/>
              <a:ea typeface="Lato" panose="020F0502020204030203" pitchFamily="34" charset="0"/>
              <a:cs typeface="Lato" panose="020F0502020204030203" pitchFamily="34" charset="0"/>
            </a:endParaRPr>
          </a:p>
          <a:p>
            <a:r>
              <a:rPr lang="en-US" sz="1100" b="1" i="0" u="none" strike="noStrike" dirty="0">
                <a:solidFill>
                  <a:schemeClr val="tx2"/>
                </a:solidFill>
                <a:effectLst/>
                <a:latin typeface="Lato" panose="020F0502020204030203" pitchFamily="34" charset="0"/>
                <a:ea typeface="Lato" panose="020F0502020204030203" pitchFamily="34" charset="0"/>
                <a:cs typeface="Lato" panose="020F0502020204030203" pitchFamily="34" charset="0"/>
              </a:rPr>
              <a:t>Jane Smith  </a:t>
            </a:r>
          </a:p>
          <a:p>
            <a:r>
              <a:rPr lang="en-US" sz="1100" b="0" i="0" u="none" strike="noStrike" dirty="0">
                <a:solidFill>
                  <a:schemeClr val="tx2"/>
                </a:solidFill>
                <a:effectLst/>
                <a:latin typeface="Lato" panose="020F0502020204030203" pitchFamily="34" charset="0"/>
                <a:ea typeface="Lato" panose="020F0502020204030203" pitchFamily="34" charset="0"/>
                <a:cs typeface="Lato" panose="020F0502020204030203" pitchFamily="34" charset="0"/>
              </a:rPr>
              <a:t>212-650-0000 | </a:t>
            </a:r>
            <a:r>
              <a:rPr lang="en-US" sz="1100" b="0" i="0" u="none" strike="noStrike" dirty="0">
                <a:solidFill>
                  <a:schemeClr val="tx2"/>
                </a:solidFill>
                <a:effectLst/>
                <a:latin typeface="Lato" panose="020F0502020204030203" pitchFamily="34" charset="0"/>
                <a:ea typeface="Lato" panose="020F0502020204030203" pitchFamily="34" charset="0"/>
                <a:cs typeface="Lato" panose="020F0502020204030203" pitchFamily="34" charset="0"/>
                <a:hlinkClick r:id="rId4">
                  <a:extLst>
                    <a:ext uri="{A12FA001-AC4F-418D-AE19-62706E023703}">
                      <ahyp:hlinkClr xmlns:ahyp="http://schemas.microsoft.com/office/drawing/2018/hyperlinkcolor" val="tx"/>
                    </a:ext>
                  </a:extLst>
                </a:hlinkClick>
              </a:rPr>
              <a:t>jsmith@ccny.cuny.edu</a:t>
            </a:r>
            <a:endParaRPr lang="en-US" sz="1100" b="0" i="0" u="none" strike="noStrike" dirty="0">
              <a:solidFill>
                <a:schemeClr val="tx2"/>
              </a:solidFill>
              <a:effectLst/>
              <a:latin typeface="Lato" panose="020F0502020204030203" pitchFamily="34" charset="0"/>
              <a:ea typeface="Lato" panose="020F0502020204030203" pitchFamily="34" charset="0"/>
              <a:cs typeface="Lato" panose="020F0502020204030203" pitchFamily="34" charset="0"/>
            </a:endParaRPr>
          </a:p>
          <a:p>
            <a:endParaRPr lang="en-US" sz="1100" dirty="0">
              <a:solidFill>
                <a:schemeClr val="tx2"/>
              </a:solidFill>
              <a:latin typeface="Lato" panose="020F0502020204030203" pitchFamily="34" charset="0"/>
              <a:ea typeface="Lato" panose="020F0502020204030203" pitchFamily="34" charset="0"/>
              <a:cs typeface="Lato" panose="020F0502020204030203" pitchFamily="34" charset="0"/>
            </a:endParaRPr>
          </a:p>
          <a:p>
            <a:r>
              <a:rPr lang="en-US" sz="1100" b="1" i="0" u="none" strike="noStrike" dirty="0">
                <a:solidFill>
                  <a:schemeClr val="tx2"/>
                </a:solidFill>
                <a:effectLst/>
                <a:latin typeface="Lato" panose="020F0502020204030203" pitchFamily="34" charset="0"/>
                <a:ea typeface="Lato" panose="020F0502020204030203" pitchFamily="34" charset="0"/>
                <a:cs typeface="Lato" panose="020F0502020204030203" pitchFamily="34" charset="0"/>
              </a:rPr>
              <a:t>Jane Smith  </a:t>
            </a:r>
          </a:p>
          <a:p>
            <a:r>
              <a:rPr lang="en-US" sz="1100" b="0" i="0" u="none" strike="noStrike" dirty="0">
                <a:solidFill>
                  <a:schemeClr val="tx2"/>
                </a:solidFill>
                <a:effectLst/>
                <a:latin typeface="Lato" panose="020F0502020204030203" pitchFamily="34" charset="0"/>
                <a:ea typeface="Lato" panose="020F0502020204030203" pitchFamily="34" charset="0"/>
                <a:cs typeface="Lato" panose="020F0502020204030203" pitchFamily="34" charset="0"/>
              </a:rPr>
              <a:t>212-650-0000 | </a:t>
            </a:r>
            <a:r>
              <a:rPr lang="en-US" sz="1100" b="0" i="0" u="none" strike="noStrike" dirty="0">
                <a:solidFill>
                  <a:schemeClr val="tx2"/>
                </a:solidFill>
                <a:effectLst/>
                <a:latin typeface="Lato" panose="020F0502020204030203" pitchFamily="34" charset="0"/>
                <a:ea typeface="Lato" panose="020F0502020204030203" pitchFamily="34" charset="0"/>
                <a:cs typeface="Lato" panose="020F0502020204030203" pitchFamily="34" charset="0"/>
                <a:hlinkClick r:id="rId4">
                  <a:extLst>
                    <a:ext uri="{A12FA001-AC4F-418D-AE19-62706E023703}">
                      <ahyp:hlinkClr xmlns:ahyp="http://schemas.microsoft.com/office/drawing/2018/hyperlinkcolor" val="tx"/>
                    </a:ext>
                  </a:extLst>
                </a:hlinkClick>
              </a:rPr>
              <a:t>jsmith@ccny.cuny.edu</a:t>
            </a:r>
            <a:endParaRPr lang="en-US" sz="1100" b="0" i="0" u="none" strike="noStrike" dirty="0">
              <a:solidFill>
                <a:schemeClr val="tx2"/>
              </a:solidFill>
              <a:effectLst/>
              <a:latin typeface="Lato" panose="020F0502020204030203" pitchFamily="34" charset="0"/>
              <a:ea typeface="Lato" panose="020F0502020204030203" pitchFamily="34" charset="0"/>
              <a:cs typeface="Lato" panose="020F0502020204030203" pitchFamily="34" charset="0"/>
            </a:endParaRPr>
          </a:p>
          <a:p>
            <a:endParaRPr lang="en-US" sz="1100" dirty="0">
              <a:solidFill>
                <a:schemeClr val="tx2"/>
              </a:solidFill>
              <a:latin typeface="Lato" panose="020F0502020204030203" pitchFamily="34" charset="0"/>
              <a:ea typeface="Lato" panose="020F0502020204030203" pitchFamily="34" charset="0"/>
              <a:cs typeface="Lato" panose="020F0502020204030203" pitchFamily="34" charset="0"/>
            </a:endParaRPr>
          </a:p>
        </p:txBody>
      </p:sp>
      <p:sp>
        <p:nvSpPr>
          <p:cNvPr id="5" name="Rectangle 4">
            <a:extLst>
              <a:ext uri="{FF2B5EF4-FFF2-40B4-BE49-F238E27FC236}">
                <a16:creationId xmlns:a16="http://schemas.microsoft.com/office/drawing/2014/main" id="{3452BB77-3BB0-71C7-65CD-BD2D080E9E23}"/>
              </a:ext>
            </a:extLst>
          </p:cNvPr>
          <p:cNvSpPr/>
          <p:nvPr/>
        </p:nvSpPr>
        <p:spPr>
          <a:xfrm>
            <a:off x="4397071" y="469127"/>
            <a:ext cx="45719" cy="433346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07192-B192-CE47-ACA9-230109C9E039}"/>
              </a:ext>
            </a:extLst>
          </p:cNvPr>
          <p:cNvSpPr>
            <a:spLocks noGrp="1"/>
          </p:cNvSpPr>
          <p:nvPr>
            <p:ph type="title"/>
          </p:nvPr>
        </p:nvSpPr>
        <p:spPr/>
        <p:txBody>
          <a:bodyPr/>
          <a:lstStyle/>
          <a:p>
            <a:r>
              <a:rPr lang="en" dirty="0">
                <a:solidFill>
                  <a:srgbClr val="FFDD00"/>
                </a:solidFill>
              </a:rPr>
              <a:t>About</a:t>
            </a:r>
            <a:r>
              <a:rPr lang="en" dirty="0"/>
              <a:t> the project</a:t>
            </a:r>
            <a:endParaRPr lang="en-US" dirty="0"/>
          </a:p>
        </p:txBody>
      </p:sp>
      <p:sp>
        <p:nvSpPr>
          <p:cNvPr id="3" name="Text Placeholder 2">
            <a:extLst>
              <a:ext uri="{FF2B5EF4-FFF2-40B4-BE49-F238E27FC236}">
                <a16:creationId xmlns:a16="http://schemas.microsoft.com/office/drawing/2014/main" id="{16ECA45F-9E5B-844B-BD2F-C1529868A2C7}"/>
              </a:ext>
            </a:extLst>
          </p:cNvPr>
          <p:cNvSpPr>
            <a:spLocks noGrp="1"/>
          </p:cNvSpPr>
          <p:nvPr>
            <p:ph type="body" idx="1"/>
          </p:nvPr>
        </p:nvSpPr>
        <p:spPr>
          <a:xfrm>
            <a:off x="3939000" y="2337834"/>
            <a:ext cx="4485000" cy="1920300"/>
          </a:xfrm>
        </p:spPr>
        <p:txBody>
          <a:bodyPr/>
          <a:lstStyle/>
          <a:p>
            <a:pPr marL="0" lvl="0" indent="0">
              <a:buClr>
                <a:srgbClr val="273D40"/>
              </a:buClr>
              <a:buSzPts val="600"/>
              <a:buNone/>
            </a:pPr>
            <a:r>
              <a:rPr lang="en-US" dirty="0">
                <a:solidFill>
                  <a:schemeClr val="dk1"/>
                </a:solidFill>
              </a:rPr>
              <a:t>Do you know what helps you make your point clear?</a:t>
            </a:r>
            <a:br>
              <a:rPr lang="en-US" dirty="0">
                <a:solidFill>
                  <a:schemeClr val="dk1"/>
                </a:solidFill>
              </a:rPr>
            </a:br>
            <a:r>
              <a:rPr lang="en-US" dirty="0">
                <a:solidFill>
                  <a:schemeClr val="dk1"/>
                </a:solidFill>
              </a:rPr>
              <a:t>Lists like this one:</a:t>
            </a:r>
            <a:br>
              <a:rPr lang="en-US" dirty="0">
                <a:solidFill>
                  <a:schemeClr val="dk1"/>
                </a:solidFill>
              </a:rPr>
            </a:br>
            <a:endParaRPr lang="en-US" dirty="0">
              <a:solidFill>
                <a:schemeClr val="dk1"/>
              </a:solidFill>
            </a:endParaRPr>
          </a:p>
          <a:p>
            <a:pPr marL="241300" lvl="0" indent="-215900">
              <a:buSzPts val="1400"/>
              <a:buFont typeface="Trebuchet MS"/>
              <a:buChar char="●"/>
            </a:pPr>
            <a:r>
              <a:rPr lang="en-US" dirty="0">
                <a:solidFill>
                  <a:schemeClr val="dk1"/>
                </a:solidFill>
              </a:rPr>
              <a:t>They’re simple </a:t>
            </a:r>
          </a:p>
          <a:p>
            <a:pPr marL="241300" lvl="0" indent="-215900">
              <a:buSzPts val="1400"/>
              <a:buFont typeface="Trebuchet MS"/>
              <a:buChar char="●"/>
            </a:pPr>
            <a:r>
              <a:rPr lang="en-US" dirty="0">
                <a:solidFill>
                  <a:schemeClr val="dk1"/>
                </a:solidFill>
              </a:rPr>
              <a:t>You can organize your ideas clearly</a:t>
            </a:r>
          </a:p>
          <a:p>
            <a:pPr marL="241300" lvl="0" indent="-215900">
              <a:buSzPts val="1400"/>
              <a:buFont typeface="Trebuchet MS"/>
              <a:buChar char="●"/>
            </a:pPr>
            <a:r>
              <a:rPr lang="en-US" dirty="0">
                <a:solidFill>
                  <a:schemeClr val="dk1"/>
                </a:solidFill>
              </a:rPr>
              <a:t>You’ll never forget to buy milk!</a:t>
            </a:r>
          </a:p>
          <a:p>
            <a:pPr marL="0" lvl="0" indent="0">
              <a:buClr>
                <a:srgbClr val="273D40"/>
              </a:buClr>
              <a:buSzPts val="600"/>
              <a:buNone/>
            </a:pPr>
            <a:endParaRPr lang="en-US" dirty="0">
              <a:solidFill>
                <a:schemeClr val="dk1"/>
              </a:solidFill>
            </a:endParaRPr>
          </a:p>
          <a:p>
            <a:pPr marL="0" lvl="0" indent="0">
              <a:buClr>
                <a:srgbClr val="273D40"/>
              </a:buClr>
              <a:buSzPts val="600"/>
              <a:buNone/>
            </a:pPr>
            <a:r>
              <a:rPr lang="en-US" dirty="0">
                <a:solidFill>
                  <a:schemeClr val="dk1"/>
                </a:solidFill>
              </a:rPr>
              <a:t>And the most important thing: the audience won’t miss the point of your presentation</a:t>
            </a:r>
          </a:p>
          <a:p>
            <a:endParaRPr lang="en-US" dirty="0"/>
          </a:p>
        </p:txBody>
      </p:sp>
    </p:spTree>
    <p:extLst>
      <p:ext uri="{BB962C8B-B14F-4D97-AF65-F5344CB8AC3E}">
        <p14:creationId xmlns:p14="http://schemas.microsoft.com/office/powerpoint/2010/main" val="21103702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1"/>
          <p:cNvSpPr txBox="1">
            <a:spLocks noGrp="1"/>
          </p:cNvSpPr>
          <p:nvPr>
            <p:ph type="title"/>
          </p:nvPr>
        </p:nvSpPr>
        <p:spPr>
          <a:xfrm>
            <a:off x="3853125" y="1794450"/>
            <a:ext cx="4572000" cy="5487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Introduction</a:t>
            </a:r>
            <a:endParaRPr/>
          </a:p>
        </p:txBody>
      </p:sp>
      <p:sp>
        <p:nvSpPr>
          <p:cNvPr id="225" name="Google Shape;225;p31"/>
          <p:cNvSpPr txBox="1">
            <a:spLocks noGrp="1"/>
          </p:cNvSpPr>
          <p:nvPr>
            <p:ph type="subTitle" idx="1"/>
          </p:nvPr>
        </p:nvSpPr>
        <p:spPr>
          <a:xfrm>
            <a:off x="3860521" y="2696982"/>
            <a:ext cx="4572000" cy="1692131"/>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sz="1200" b="0" i="0" dirty="0">
                <a:solidFill>
                  <a:schemeClr val="tx2"/>
                </a:solidFill>
                <a:effectLst/>
                <a:latin typeface="Lato" panose="020F0502020204030203" pitchFamily="34" charset="0"/>
                <a:ea typeface="Lato" panose="020F0502020204030203" pitchFamily="34" charset="0"/>
                <a:cs typeface="Lato" panose="020F0502020204030203" pitchFamily="34" charset="0"/>
              </a:rPr>
              <a:t>Accreditation is a process of peer review that the educational community has adopted for its self-regulation since early in the 20th century. It is a voluntary process intended to strengthen and sustain the quality and integrity of higher education, making it worthy of public confidence. Institutions choose to apply for accredited status, and once accredited, they agree to abide by the standards of their accrediting organization and to regulate themselves by taking responsibility for their own improvement.</a:t>
            </a:r>
            <a:endParaRPr sz="1200" dirty="0">
              <a:solidFill>
                <a:schemeClr val="tx2"/>
              </a:solidFill>
              <a:latin typeface="Lato" panose="020F0502020204030203" pitchFamily="34" charset="0"/>
              <a:ea typeface="Lato" panose="020F0502020204030203" pitchFamily="34" charset="0"/>
              <a:cs typeface="Lato" panose="020F0502020204030203" pitchFamily="34" charset="0"/>
            </a:endParaRPr>
          </a:p>
        </p:txBody>
      </p:sp>
      <p:cxnSp>
        <p:nvCxnSpPr>
          <p:cNvPr id="226" name="Google Shape;226;p31"/>
          <p:cNvCxnSpPr/>
          <p:nvPr/>
        </p:nvCxnSpPr>
        <p:spPr>
          <a:xfrm>
            <a:off x="3839925" y="2571750"/>
            <a:ext cx="4585200" cy="0"/>
          </a:xfrm>
          <a:prstGeom prst="straightConnector1">
            <a:avLst/>
          </a:prstGeom>
          <a:noFill/>
          <a:ln w="19050" cap="flat" cmpd="sng">
            <a:solidFill>
              <a:schemeClr val="lt1"/>
            </a:solidFill>
            <a:prstDash val="solid"/>
            <a:round/>
            <a:headEnd type="none" w="med" len="med"/>
            <a:tailEnd type="none" w="med" len="med"/>
          </a:ln>
        </p:spPr>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1A99D-012F-DF44-89FE-1951A1470D4D}"/>
              </a:ext>
            </a:extLst>
          </p:cNvPr>
          <p:cNvSpPr>
            <a:spLocks noGrp="1"/>
          </p:cNvSpPr>
          <p:nvPr>
            <p:ph type="title"/>
          </p:nvPr>
        </p:nvSpPr>
        <p:spPr/>
        <p:txBody>
          <a:bodyPr/>
          <a:lstStyle/>
          <a:p>
            <a:endParaRPr lang="en-US" dirty="0"/>
          </a:p>
        </p:txBody>
      </p:sp>
      <p:sp>
        <p:nvSpPr>
          <p:cNvPr id="3" name="Title 2">
            <a:extLst>
              <a:ext uri="{FF2B5EF4-FFF2-40B4-BE49-F238E27FC236}">
                <a16:creationId xmlns:a16="http://schemas.microsoft.com/office/drawing/2014/main" id="{066317FD-3271-F344-9038-05ECFD77BC51}"/>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id="{C5F3B347-5913-5B4D-87B9-BEDB197DD171}"/>
              </a:ext>
            </a:extLst>
          </p:cNvPr>
          <p:cNvSpPr>
            <a:spLocks noGrp="1"/>
          </p:cNvSpPr>
          <p:nvPr>
            <p:ph type="subTitle" idx="1"/>
          </p:nvPr>
        </p:nvSpPr>
        <p:spPr/>
        <p:txBody>
          <a:bodyPr/>
          <a:lstStyle/>
          <a:p>
            <a:endParaRPr lang="en-US" dirty="0">
              <a:latin typeface="Lato" panose="020F0502020204030203" pitchFamily="34" charset="0"/>
              <a:ea typeface="Lato" panose="020F0502020204030203" pitchFamily="34" charset="0"/>
              <a:cs typeface="Lato" panose="020F0502020204030203" pitchFamily="34" charset="0"/>
            </a:endParaRPr>
          </a:p>
        </p:txBody>
      </p:sp>
      <p:sp>
        <p:nvSpPr>
          <p:cNvPr id="5" name="Title 4">
            <a:extLst>
              <a:ext uri="{FF2B5EF4-FFF2-40B4-BE49-F238E27FC236}">
                <a16:creationId xmlns:a16="http://schemas.microsoft.com/office/drawing/2014/main" id="{6248F7B6-0240-664B-BA51-C20424EABDCB}"/>
              </a:ext>
            </a:extLst>
          </p:cNvPr>
          <p:cNvSpPr>
            <a:spLocks noGrp="1"/>
          </p:cNvSpPr>
          <p:nvPr>
            <p:ph type="title" idx="3"/>
          </p:nvPr>
        </p:nvSpPr>
        <p:spPr/>
        <p:txBody>
          <a:bodyPr/>
          <a:lstStyle/>
          <a:p>
            <a:endParaRPr lang="en-US"/>
          </a:p>
        </p:txBody>
      </p:sp>
      <p:sp>
        <p:nvSpPr>
          <p:cNvPr id="6" name="Title 5">
            <a:extLst>
              <a:ext uri="{FF2B5EF4-FFF2-40B4-BE49-F238E27FC236}">
                <a16:creationId xmlns:a16="http://schemas.microsoft.com/office/drawing/2014/main" id="{C98987EC-FAF8-B644-9600-C9E9C271B201}"/>
              </a:ext>
            </a:extLst>
          </p:cNvPr>
          <p:cNvSpPr>
            <a:spLocks noGrp="1"/>
          </p:cNvSpPr>
          <p:nvPr>
            <p:ph type="title" idx="4"/>
          </p:nvPr>
        </p:nvSpPr>
        <p:spPr/>
        <p:txBody>
          <a:bodyPr/>
          <a:lstStyle/>
          <a:p>
            <a:endParaRPr lang="en-US"/>
          </a:p>
        </p:txBody>
      </p:sp>
      <p:sp>
        <p:nvSpPr>
          <p:cNvPr id="7" name="Subtitle 6">
            <a:extLst>
              <a:ext uri="{FF2B5EF4-FFF2-40B4-BE49-F238E27FC236}">
                <a16:creationId xmlns:a16="http://schemas.microsoft.com/office/drawing/2014/main" id="{4EDCC8B1-BF77-2D4E-A868-6C9A2E661883}"/>
              </a:ext>
            </a:extLst>
          </p:cNvPr>
          <p:cNvSpPr>
            <a:spLocks noGrp="1"/>
          </p:cNvSpPr>
          <p:nvPr>
            <p:ph type="subTitle" idx="5"/>
          </p:nvPr>
        </p:nvSpPr>
        <p:spPr/>
        <p:txBody>
          <a:bodyPr/>
          <a:lstStyle/>
          <a:p>
            <a:endParaRPr lang="en-US"/>
          </a:p>
        </p:txBody>
      </p:sp>
      <p:sp>
        <p:nvSpPr>
          <p:cNvPr id="8" name="Title 7">
            <a:extLst>
              <a:ext uri="{FF2B5EF4-FFF2-40B4-BE49-F238E27FC236}">
                <a16:creationId xmlns:a16="http://schemas.microsoft.com/office/drawing/2014/main" id="{F0EFF5A0-05B8-1644-89A2-3A562B33204D}"/>
              </a:ext>
            </a:extLst>
          </p:cNvPr>
          <p:cNvSpPr>
            <a:spLocks noGrp="1"/>
          </p:cNvSpPr>
          <p:nvPr>
            <p:ph type="title" idx="6"/>
          </p:nvPr>
        </p:nvSpPr>
        <p:spPr/>
        <p:txBody>
          <a:bodyPr/>
          <a:lstStyle/>
          <a:p>
            <a:endParaRPr lang="en-US"/>
          </a:p>
        </p:txBody>
      </p:sp>
      <p:sp>
        <p:nvSpPr>
          <p:cNvPr id="9" name="Title 8">
            <a:extLst>
              <a:ext uri="{FF2B5EF4-FFF2-40B4-BE49-F238E27FC236}">
                <a16:creationId xmlns:a16="http://schemas.microsoft.com/office/drawing/2014/main" id="{7D5B53E3-AE1D-084E-AFBF-F1D60447E188}"/>
              </a:ext>
            </a:extLst>
          </p:cNvPr>
          <p:cNvSpPr>
            <a:spLocks noGrp="1"/>
          </p:cNvSpPr>
          <p:nvPr>
            <p:ph type="title" idx="7"/>
          </p:nvPr>
        </p:nvSpPr>
        <p:spPr/>
        <p:txBody>
          <a:bodyPr/>
          <a:lstStyle/>
          <a:p>
            <a:endParaRPr lang="en-US"/>
          </a:p>
        </p:txBody>
      </p:sp>
      <p:sp>
        <p:nvSpPr>
          <p:cNvPr id="10" name="Subtitle 9">
            <a:extLst>
              <a:ext uri="{FF2B5EF4-FFF2-40B4-BE49-F238E27FC236}">
                <a16:creationId xmlns:a16="http://schemas.microsoft.com/office/drawing/2014/main" id="{F8525782-6C59-7644-ACB6-8AB1271A3503}"/>
              </a:ext>
            </a:extLst>
          </p:cNvPr>
          <p:cNvSpPr>
            <a:spLocks noGrp="1"/>
          </p:cNvSpPr>
          <p:nvPr>
            <p:ph type="subTitle" idx="8"/>
          </p:nvPr>
        </p:nvSpPr>
        <p:spPr/>
        <p:txBody>
          <a:bodyPr/>
          <a:lstStyle/>
          <a:p>
            <a:endParaRPr lang="en-US"/>
          </a:p>
        </p:txBody>
      </p:sp>
      <p:sp>
        <p:nvSpPr>
          <p:cNvPr id="11" name="Title 10">
            <a:extLst>
              <a:ext uri="{FF2B5EF4-FFF2-40B4-BE49-F238E27FC236}">
                <a16:creationId xmlns:a16="http://schemas.microsoft.com/office/drawing/2014/main" id="{B120612F-CBA9-9543-8DFF-87F84B97D3D1}"/>
              </a:ext>
            </a:extLst>
          </p:cNvPr>
          <p:cNvSpPr>
            <a:spLocks noGrp="1"/>
          </p:cNvSpPr>
          <p:nvPr>
            <p:ph type="title" idx="9"/>
          </p:nvPr>
        </p:nvSpPr>
        <p:spPr/>
        <p:txBody>
          <a:bodyPr/>
          <a:lstStyle/>
          <a:p>
            <a:endParaRPr lang="en-US"/>
          </a:p>
        </p:txBody>
      </p:sp>
      <p:sp>
        <p:nvSpPr>
          <p:cNvPr id="12" name="Title 11">
            <a:extLst>
              <a:ext uri="{FF2B5EF4-FFF2-40B4-BE49-F238E27FC236}">
                <a16:creationId xmlns:a16="http://schemas.microsoft.com/office/drawing/2014/main" id="{5019105A-65C6-B548-93BA-2FAD3BCE3482}"/>
              </a:ext>
            </a:extLst>
          </p:cNvPr>
          <p:cNvSpPr>
            <a:spLocks noGrp="1"/>
          </p:cNvSpPr>
          <p:nvPr>
            <p:ph type="title" idx="13"/>
          </p:nvPr>
        </p:nvSpPr>
        <p:spPr/>
        <p:txBody>
          <a:bodyPr/>
          <a:lstStyle/>
          <a:p>
            <a:endParaRPr lang="en-US"/>
          </a:p>
        </p:txBody>
      </p:sp>
      <p:sp>
        <p:nvSpPr>
          <p:cNvPr id="13" name="Subtitle 12">
            <a:extLst>
              <a:ext uri="{FF2B5EF4-FFF2-40B4-BE49-F238E27FC236}">
                <a16:creationId xmlns:a16="http://schemas.microsoft.com/office/drawing/2014/main" id="{27BFCA11-D9BD-184B-981E-2832ABED9A34}"/>
              </a:ext>
            </a:extLst>
          </p:cNvPr>
          <p:cNvSpPr>
            <a:spLocks noGrp="1"/>
          </p:cNvSpPr>
          <p:nvPr>
            <p:ph type="subTitle" idx="14"/>
          </p:nvPr>
        </p:nvSpPr>
        <p:spPr/>
        <p:txBody>
          <a:bodyPr/>
          <a:lstStyle/>
          <a:p>
            <a:endParaRPr lang="en-US"/>
          </a:p>
        </p:txBody>
      </p:sp>
      <p:sp>
        <p:nvSpPr>
          <p:cNvPr id="14" name="Title 13">
            <a:extLst>
              <a:ext uri="{FF2B5EF4-FFF2-40B4-BE49-F238E27FC236}">
                <a16:creationId xmlns:a16="http://schemas.microsoft.com/office/drawing/2014/main" id="{4B58F61A-2858-194E-B3B2-F2DE8CA9F0EF}"/>
              </a:ext>
            </a:extLst>
          </p:cNvPr>
          <p:cNvSpPr>
            <a:spLocks noGrp="1"/>
          </p:cNvSpPr>
          <p:nvPr>
            <p:ph type="title" idx="15"/>
          </p:nvPr>
        </p:nvSpPr>
        <p:spPr/>
        <p:txBody>
          <a:bodyPr/>
          <a:lstStyle/>
          <a:p>
            <a:endParaRPr lang="en-US" dirty="0"/>
          </a:p>
        </p:txBody>
      </p:sp>
    </p:spTree>
    <p:extLst>
      <p:ext uri="{BB962C8B-B14F-4D97-AF65-F5344CB8AC3E}">
        <p14:creationId xmlns:p14="http://schemas.microsoft.com/office/powerpoint/2010/main" val="36231943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292" name="Google Shape;292;p36"/>
          <p:cNvPicPr preferRelativeResize="0"/>
          <p:nvPr/>
        </p:nvPicPr>
        <p:blipFill>
          <a:blip r:embed="rId3">
            <a:alphaModFix amt="50000"/>
          </a:blip>
          <a:srcRect l="20370" r="20370"/>
          <a:stretch/>
        </p:blipFill>
        <p:spPr>
          <a:xfrm>
            <a:off x="0" y="0"/>
            <a:ext cx="4572000" cy="5143501"/>
          </a:xfrm>
          <a:prstGeom prst="rect">
            <a:avLst/>
          </a:prstGeom>
          <a:noFill/>
          <a:ln>
            <a:noFill/>
          </a:ln>
        </p:spPr>
      </p:pic>
      <p:sp>
        <p:nvSpPr>
          <p:cNvPr id="293" name="Google Shape;293;p36"/>
          <p:cNvSpPr txBox="1">
            <a:spLocks noGrp="1"/>
          </p:cNvSpPr>
          <p:nvPr>
            <p:ph type="title"/>
          </p:nvPr>
        </p:nvSpPr>
        <p:spPr>
          <a:xfrm>
            <a:off x="401021" y="1556341"/>
            <a:ext cx="7934903" cy="22860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r>
              <a:rPr lang="en" dirty="0"/>
              <a:t>Inspirational </a:t>
            </a:r>
            <a:r>
              <a:rPr lang="en" dirty="0">
                <a:solidFill>
                  <a:srgbClr val="FFDD00"/>
                </a:solidFill>
              </a:rPr>
              <a:t>words</a:t>
            </a:r>
            <a:endParaRPr dirty="0">
              <a:solidFill>
                <a:srgbClr val="FFDD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41"/>
          <p:cNvSpPr txBox="1">
            <a:spLocks noGrp="1"/>
          </p:cNvSpPr>
          <p:nvPr>
            <p:ph type="title"/>
          </p:nvPr>
        </p:nvSpPr>
        <p:spPr>
          <a:xfrm>
            <a:off x="720000" y="1358450"/>
            <a:ext cx="7704000" cy="15111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dirty="0"/>
              <a:t>123</a:t>
            </a:r>
            <a:r>
              <a:rPr lang="en" dirty="0">
                <a:solidFill>
                  <a:srgbClr val="FFDD00"/>
                </a:solidFill>
              </a:rPr>
              <a:t>,</a:t>
            </a:r>
            <a:r>
              <a:rPr lang="en" dirty="0"/>
              <a:t>456</a:t>
            </a:r>
            <a:r>
              <a:rPr lang="en" dirty="0">
                <a:solidFill>
                  <a:srgbClr val="FFDD00"/>
                </a:solidFill>
              </a:rPr>
              <a:t>,</a:t>
            </a:r>
            <a:r>
              <a:rPr lang="en" dirty="0"/>
              <a:t>789</a:t>
            </a:r>
            <a:endParaRPr dirty="0"/>
          </a:p>
        </p:txBody>
      </p:sp>
      <p:sp>
        <p:nvSpPr>
          <p:cNvPr id="494" name="Google Shape;494;p41"/>
          <p:cNvSpPr txBox="1">
            <a:spLocks noGrp="1"/>
          </p:cNvSpPr>
          <p:nvPr>
            <p:ph type="subTitle" idx="1"/>
          </p:nvPr>
        </p:nvSpPr>
        <p:spPr>
          <a:xfrm>
            <a:off x="2194500" y="3413621"/>
            <a:ext cx="4755000" cy="36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Lato" panose="020F0502020204030203" pitchFamily="34" charset="0"/>
                <a:ea typeface="Lato" panose="020F0502020204030203" pitchFamily="34" charset="0"/>
                <a:cs typeface="Lato" panose="020F0502020204030203" pitchFamily="34" charset="0"/>
              </a:rPr>
              <a:t>Big numbers catch your audience’s attention</a:t>
            </a:r>
            <a:endParaRPr dirty="0">
              <a:latin typeface="Lato" panose="020F0502020204030203" pitchFamily="34" charset="0"/>
              <a:ea typeface="Lato" panose="020F0502020204030203" pitchFamily="34" charset="0"/>
              <a:cs typeface="Lato" panose="020F0502020204030203" pitchFamily="34" charset="0"/>
            </a:endParaRPr>
          </a:p>
        </p:txBody>
      </p:sp>
      <p:cxnSp>
        <p:nvCxnSpPr>
          <p:cNvPr id="495" name="Google Shape;495;p41"/>
          <p:cNvCxnSpPr/>
          <p:nvPr/>
        </p:nvCxnSpPr>
        <p:spPr>
          <a:xfrm>
            <a:off x="716700" y="3069623"/>
            <a:ext cx="7710600" cy="0"/>
          </a:xfrm>
          <a:prstGeom prst="straightConnector1">
            <a:avLst/>
          </a:prstGeom>
          <a:noFill/>
          <a:ln w="19050" cap="flat" cmpd="sng">
            <a:solidFill>
              <a:srgbClr val="F6D504"/>
            </a:solidFill>
            <a:prstDash val="solid"/>
            <a:round/>
            <a:headEnd type="none" w="med" len="med"/>
            <a:tailEnd type="none" w="med" len="med"/>
          </a:ln>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42"/>
          <p:cNvSpPr txBox="1">
            <a:spLocks noGrp="1"/>
          </p:cNvSpPr>
          <p:nvPr>
            <p:ph type="title"/>
          </p:nvPr>
        </p:nvSpPr>
        <p:spPr>
          <a:xfrm>
            <a:off x="1828800" y="540000"/>
            <a:ext cx="5486400" cy="828300"/>
          </a:xfrm>
          <a:prstGeom prst="rect">
            <a:avLst/>
          </a:prstGeom>
        </p:spPr>
        <p:txBody>
          <a:bodyPr spcFirstLastPara="1" wrap="square" lIns="0" tIns="0" rIns="0" bIns="137150" anchor="ctr" anchorCtr="0">
            <a:noAutofit/>
          </a:bodyPr>
          <a:lstStyle/>
          <a:p>
            <a:pPr marL="0" lvl="0" indent="0" algn="ctr" rtl="0">
              <a:spcBef>
                <a:spcPts val="0"/>
              </a:spcBef>
              <a:spcAft>
                <a:spcPts val="0"/>
              </a:spcAft>
              <a:buNone/>
            </a:pPr>
            <a:r>
              <a:rPr lang="en" dirty="0"/>
              <a:t>24</a:t>
            </a:r>
            <a:r>
              <a:rPr lang="en" dirty="0">
                <a:solidFill>
                  <a:srgbClr val="FFDD00"/>
                </a:solidFill>
              </a:rPr>
              <a:t>h</a:t>
            </a:r>
            <a:r>
              <a:rPr lang="en" dirty="0"/>
              <a:t> 37</a:t>
            </a:r>
            <a:r>
              <a:rPr lang="en" dirty="0">
                <a:solidFill>
                  <a:srgbClr val="FFDD00"/>
                </a:solidFill>
              </a:rPr>
              <a:t>m</a:t>
            </a:r>
            <a:r>
              <a:rPr lang="en" dirty="0"/>
              <a:t> 23</a:t>
            </a:r>
            <a:r>
              <a:rPr lang="en" dirty="0">
                <a:solidFill>
                  <a:srgbClr val="FFDD00"/>
                </a:solidFill>
              </a:rPr>
              <a:t>s</a:t>
            </a:r>
            <a:endParaRPr dirty="0">
              <a:solidFill>
                <a:srgbClr val="FFDD00"/>
              </a:solidFill>
            </a:endParaRPr>
          </a:p>
        </p:txBody>
      </p:sp>
      <p:sp>
        <p:nvSpPr>
          <p:cNvPr id="501" name="Google Shape;501;p42"/>
          <p:cNvSpPr txBox="1">
            <a:spLocks noGrp="1"/>
          </p:cNvSpPr>
          <p:nvPr>
            <p:ph type="subTitle" idx="1"/>
          </p:nvPr>
        </p:nvSpPr>
        <p:spPr>
          <a:xfrm>
            <a:off x="1828800" y="1368303"/>
            <a:ext cx="5486400" cy="2742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dirty="0">
                <a:latin typeface="Lato" panose="020F0502020204030203" pitchFamily="34" charset="0"/>
                <a:ea typeface="Lato" panose="020F0502020204030203" pitchFamily="34" charset="0"/>
                <a:cs typeface="Lato" panose="020F0502020204030203" pitchFamily="34" charset="0"/>
              </a:rPr>
              <a:t>Earths is the Sun’s mass</a:t>
            </a:r>
            <a:endParaRPr dirty="0">
              <a:latin typeface="Lato" panose="020F0502020204030203" pitchFamily="34" charset="0"/>
              <a:ea typeface="Lato" panose="020F0502020204030203" pitchFamily="34" charset="0"/>
              <a:cs typeface="Lato" panose="020F0502020204030203" pitchFamily="34" charset="0"/>
            </a:endParaRPr>
          </a:p>
        </p:txBody>
      </p:sp>
      <p:sp>
        <p:nvSpPr>
          <p:cNvPr id="502" name="Google Shape;502;p42"/>
          <p:cNvSpPr txBox="1">
            <a:spLocks noGrp="1"/>
          </p:cNvSpPr>
          <p:nvPr>
            <p:ph type="title" idx="2"/>
          </p:nvPr>
        </p:nvSpPr>
        <p:spPr>
          <a:xfrm>
            <a:off x="1828800" y="2020492"/>
            <a:ext cx="5486400" cy="828300"/>
          </a:xfrm>
          <a:prstGeom prst="rect">
            <a:avLst/>
          </a:prstGeom>
        </p:spPr>
        <p:txBody>
          <a:bodyPr spcFirstLastPara="1" wrap="square" lIns="0" tIns="0" rIns="0" bIns="137150" anchor="ctr" anchorCtr="0">
            <a:noAutofit/>
          </a:bodyPr>
          <a:lstStyle/>
          <a:p>
            <a:pPr marL="0" lvl="0" indent="0" algn="ctr" rtl="0">
              <a:spcBef>
                <a:spcPts val="0"/>
              </a:spcBef>
              <a:spcAft>
                <a:spcPts val="0"/>
              </a:spcAft>
              <a:buNone/>
            </a:pPr>
            <a:r>
              <a:rPr lang="en" dirty="0"/>
              <a:t>333</a:t>
            </a:r>
            <a:r>
              <a:rPr lang="en" dirty="0">
                <a:solidFill>
                  <a:srgbClr val="FFDD00"/>
                </a:solidFill>
              </a:rPr>
              <a:t>,</a:t>
            </a:r>
            <a:r>
              <a:rPr lang="en" dirty="0"/>
              <a:t>000</a:t>
            </a:r>
            <a:r>
              <a:rPr lang="en" dirty="0">
                <a:solidFill>
                  <a:srgbClr val="FFDD00"/>
                </a:solidFill>
              </a:rPr>
              <a:t>.</a:t>
            </a:r>
            <a:r>
              <a:rPr lang="en" dirty="0"/>
              <a:t>00</a:t>
            </a:r>
            <a:endParaRPr dirty="0"/>
          </a:p>
        </p:txBody>
      </p:sp>
      <p:sp>
        <p:nvSpPr>
          <p:cNvPr id="503" name="Google Shape;503;p42"/>
          <p:cNvSpPr txBox="1">
            <a:spLocks noGrp="1"/>
          </p:cNvSpPr>
          <p:nvPr>
            <p:ph type="subTitle" idx="3"/>
          </p:nvPr>
        </p:nvSpPr>
        <p:spPr>
          <a:xfrm>
            <a:off x="1828800" y="2848795"/>
            <a:ext cx="5486400" cy="2742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dirty="0">
                <a:latin typeface="Lato" panose="020F0502020204030203" pitchFamily="34" charset="0"/>
                <a:ea typeface="Lato" panose="020F0502020204030203" pitchFamily="34" charset="0"/>
                <a:cs typeface="Lato" panose="020F0502020204030203" pitchFamily="34" charset="0"/>
              </a:rPr>
              <a:t>It’s Jupiter's rotation period</a:t>
            </a:r>
            <a:endParaRPr dirty="0">
              <a:latin typeface="Lato" panose="020F0502020204030203" pitchFamily="34" charset="0"/>
              <a:ea typeface="Lato" panose="020F0502020204030203" pitchFamily="34" charset="0"/>
              <a:cs typeface="Lato" panose="020F0502020204030203" pitchFamily="34" charset="0"/>
            </a:endParaRPr>
          </a:p>
        </p:txBody>
      </p:sp>
      <p:sp>
        <p:nvSpPr>
          <p:cNvPr id="504" name="Google Shape;504;p42"/>
          <p:cNvSpPr txBox="1">
            <a:spLocks noGrp="1"/>
          </p:cNvSpPr>
          <p:nvPr>
            <p:ph type="title" idx="4"/>
          </p:nvPr>
        </p:nvSpPr>
        <p:spPr>
          <a:xfrm>
            <a:off x="1828800" y="3500997"/>
            <a:ext cx="5486400" cy="828300"/>
          </a:xfrm>
          <a:prstGeom prst="rect">
            <a:avLst/>
          </a:prstGeom>
        </p:spPr>
        <p:txBody>
          <a:bodyPr spcFirstLastPara="1" wrap="square" lIns="0" tIns="0" rIns="0" bIns="137150" anchor="ctr" anchorCtr="0">
            <a:noAutofit/>
          </a:bodyPr>
          <a:lstStyle/>
          <a:p>
            <a:pPr marL="0" lvl="0" indent="0" algn="ctr" rtl="0">
              <a:spcBef>
                <a:spcPts val="0"/>
              </a:spcBef>
              <a:spcAft>
                <a:spcPts val="0"/>
              </a:spcAft>
              <a:buNone/>
            </a:pPr>
            <a:r>
              <a:rPr lang="en" dirty="0"/>
              <a:t>386</a:t>
            </a:r>
            <a:r>
              <a:rPr lang="en" dirty="0">
                <a:solidFill>
                  <a:srgbClr val="FFDD00"/>
                </a:solidFill>
              </a:rPr>
              <a:t>,</a:t>
            </a:r>
            <a:r>
              <a:rPr lang="en" dirty="0"/>
              <a:t>000 </a:t>
            </a:r>
            <a:r>
              <a:rPr lang="en" dirty="0">
                <a:solidFill>
                  <a:srgbClr val="FFDD00"/>
                </a:solidFill>
              </a:rPr>
              <a:t>km</a:t>
            </a:r>
            <a:endParaRPr dirty="0">
              <a:solidFill>
                <a:srgbClr val="FFDD00"/>
              </a:solidFill>
            </a:endParaRPr>
          </a:p>
        </p:txBody>
      </p:sp>
      <p:sp>
        <p:nvSpPr>
          <p:cNvPr id="505" name="Google Shape;505;p42"/>
          <p:cNvSpPr txBox="1">
            <a:spLocks noGrp="1"/>
          </p:cNvSpPr>
          <p:nvPr>
            <p:ph type="subTitle" idx="5"/>
          </p:nvPr>
        </p:nvSpPr>
        <p:spPr>
          <a:xfrm>
            <a:off x="1828800" y="4329300"/>
            <a:ext cx="5486400" cy="2742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dirty="0">
                <a:latin typeface="Lato" panose="020F0502020204030203" pitchFamily="34" charset="0"/>
                <a:ea typeface="Lato" panose="020F0502020204030203" pitchFamily="34" charset="0"/>
                <a:cs typeface="Lato" panose="020F0502020204030203" pitchFamily="34" charset="0"/>
              </a:rPr>
              <a:t>It’s the distance between Earth and the Moon</a:t>
            </a:r>
            <a:endParaRPr dirty="0">
              <a:latin typeface="Lato" panose="020F0502020204030203" pitchFamily="34" charset="0"/>
              <a:ea typeface="Lato" panose="020F0502020204030203" pitchFamily="34" charset="0"/>
              <a:cs typeface="Lato" panose="020F0502020204030203" pitchFamily="34" charset="0"/>
            </a:endParaRPr>
          </a:p>
        </p:txBody>
      </p:sp>
      <p:cxnSp>
        <p:nvCxnSpPr>
          <p:cNvPr id="507" name="Google Shape;507;p42"/>
          <p:cNvCxnSpPr/>
          <p:nvPr/>
        </p:nvCxnSpPr>
        <p:spPr>
          <a:xfrm>
            <a:off x="1652700" y="1871098"/>
            <a:ext cx="5838600" cy="0"/>
          </a:xfrm>
          <a:prstGeom prst="straightConnector1">
            <a:avLst/>
          </a:prstGeom>
          <a:noFill/>
          <a:ln w="19050" cap="flat" cmpd="sng">
            <a:solidFill>
              <a:schemeClr val="lt1"/>
            </a:solidFill>
            <a:prstDash val="solid"/>
            <a:round/>
            <a:headEnd type="none" w="med" len="med"/>
            <a:tailEnd type="none" w="med" len="med"/>
          </a:ln>
        </p:spPr>
      </p:cxnSp>
      <p:cxnSp>
        <p:nvCxnSpPr>
          <p:cNvPr id="512" name="Google Shape;512;p42"/>
          <p:cNvCxnSpPr/>
          <p:nvPr/>
        </p:nvCxnSpPr>
        <p:spPr>
          <a:xfrm>
            <a:off x="1652700" y="3351598"/>
            <a:ext cx="5838600" cy="0"/>
          </a:xfrm>
          <a:prstGeom prst="straightConnector1">
            <a:avLst/>
          </a:prstGeom>
          <a:noFill/>
          <a:ln w="19050" cap="flat" cmpd="sng">
            <a:solidFill>
              <a:schemeClr val="lt1"/>
            </a:solidFill>
            <a:prstDash val="solid"/>
            <a:round/>
            <a:headEnd type="none" w="med" len="med"/>
            <a:tailEnd type="none" w="med" len="med"/>
          </a:ln>
        </p:spPr>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43"/>
          <p:cNvSpPr txBox="1">
            <a:spLocks noGrp="1"/>
          </p:cNvSpPr>
          <p:nvPr>
            <p:ph type="title"/>
          </p:nvPr>
        </p:nvSpPr>
        <p:spPr>
          <a:xfrm>
            <a:off x="720000" y="425514"/>
            <a:ext cx="7704000" cy="457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Status report</a:t>
            </a:r>
            <a:endParaRPr/>
          </a:p>
        </p:txBody>
      </p:sp>
      <p:graphicFrame>
        <p:nvGraphicFramePr>
          <p:cNvPr id="521" name="Google Shape;521;p43"/>
          <p:cNvGraphicFramePr/>
          <p:nvPr>
            <p:extLst>
              <p:ext uri="{D42A27DB-BD31-4B8C-83A1-F6EECF244321}">
                <p14:modId xmlns:p14="http://schemas.microsoft.com/office/powerpoint/2010/main" val="1831225015"/>
              </p:ext>
            </p:extLst>
          </p:nvPr>
        </p:nvGraphicFramePr>
        <p:xfrm>
          <a:off x="1622340" y="1545767"/>
          <a:ext cx="6532225" cy="2377260"/>
        </p:xfrm>
        <a:graphic>
          <a:graphicData uri="http://schemas.openxmlformats.org/drawingml/2006/table">
            <a:tbl>
              <a:tblPr>
                <a:noFill/>
                <a:tableStyleId>{3F3626B4-2E27-4E16-9FB7-40C823026C69}</a:tableStyleId>
              </a:tblPr>
              <a:tblGrid>
                <a:gridCol w="1446813">
                  <a:extLst>
                    <a:ext uri="{9D8B030D-6E8A-4147-A177-3AD203B41FA5}">
                      <a16:colId xmlns:a16="http://schemas.microsoft.com/office/drawing/2014/main" val="20000"/>
                    </a:ext>
                  </a:extLst>
                </a:gridCol>
                <a:gridCol w="1138030">
                  <a:extLst>
                    <a:ext uri="{9D8B030D-6E8A-4147-A177-3AD203B41FA5}">
                      <a16:colId xmlns:a16="http://schemas.microsoft.com/office/drawing/2014/main" val="20001"/>
                    </a:ext>
                  </a:extLst>
                </a:gridCol>
                <a:gridCol w="3947382">
                  <a:extLst>
                    <a:ext uri="{9D8B030D-6E8A-4147-A177-3AD203B41FA5}">
                      <a16:colId xmlns:a16="http://schemas.microsoft.com/office/drawing/2014/main" val="20002"/>
                    </a:ext>
                  </a:extLst>
                </a:gridCol>
              </a:tblGrid>
              <a:tr h="396200">
                <a:tc>
                  <a:txBody>
                    <a:bodyPr/>
                    <a:lstStyle/>
                    <a:p>
                      <a:pPr marL="0" lvl="0" indent="0" algn="l" rtl="0">
                        <a:spcBef>
                          <a:spcPts val="0"/>
                        </a:spcBef>
                        <a:spcAft>
                          <a:spcPts val="0"/>
                        </a:spcAft>
                        <a:buNone/>
                      </a:pPr>
                      <a:r>
                        <a:rPr lang="en" b="1">
                          <a:latin typeface="Raleway"/>
                          <a:ea typeface="Raleway"/>
                          <a:cs typeface="Raleway"/>
                          <a:sym typeface="Raleway"/>
                        </a:rPr>
                        <a:t>Schedule</a:t>
                      </a:r>
                      <a:endParaRPr b="1">
                        <a:latin typeface="Raleway"/>
                        <a:ea typeface="Raleway"/>
                        <a:cs typeface="Raleway"/>
                        <a:sym typeface="Raleway"/>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000" dirty="0">
                          <a:latin typeface="Lato" panose="020F0502020204030203" pitchFamily="34" charset="0"/>
                          <a:ea typeface="Lato" panose="020F0502020204030203" pitchFamily="34" charset="0"/>
                          <a:cs typeface="Lato" panose="020F0502020204030203" pitchFamily="34" charset="0"/>
                          <a:sym typeface="Trebuchet MS"/>
                        </a:rPr>
                        <a:t>The project schedule is on track</a:t>
                      </a:r>
                      <a:endParaRPr dirty="0">
                        <a:latin typeface="Lato" panose="020F0502020204030203" pitchFamily="34" charset="0"/>
                        <a:ea typeface="Lato" panose="020F0502020204030203" pitchFamily="34" charset="0"/>
                        <a:cs typeface="Lato" panose="020F0502020204030203" pitchFamily="34" charset="0"/>
                        <a:sym typeface="Trebuchet MS"/>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396200">
                <a:tc>
                  <a:txBody>
                    <a:bodyPr/>
                    <a:lstStyle/>
                    <a:p>
                      <a:pPr marL="0" lvl="0" indent="0" algn="l" rtl="0">
                        <a:spcBef>
                          <a:spcPts val="0"/>
                        </a:spcBef>
                        <a:spcAft>
                          <a:spcPts val="0"/>
                        </a:spcAft>
                        <a:buNone/>
                      </a:pPr>
                      <a:r>
                        <a:rPr lang="en" b="1">
                          <a:latin typeface="Raleway"/>
                          <a:ea typeface="Raleway"/>
                          <a:cs typeface="Raleway"/>
                          <a:sym typeface="Raleway"/>
                        </a:rPr>
                        <a:t>Resourcing</a:t>
                      </a:r>
                      <a:endParaRPr b="1">
                        <a:latin typeface="Raleway"/>
                        <a:ea typeface="Raleway"/>
                        <a:cs typeface="Raleway"/>
                        <a:sym typeface="Raleway"/>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000" dirty="0">
                          <a:latin typeface="Lato" panose="020F0502020204030203" pitchFamily="34" charset="0"/>
                          <a:ea typeface="Lato" panose="020F0502020204030203" pitchFamily="34" charset="0"/>
                          <a:cs typeface="Lato" panose="020F0502020204030203" pitchFamily="34" charset="0"/>
                          <a:sym typeface="Trebuchet MS"/>
                        </a:rPr>
                        <a:t>Resourcing is adequate</a:t>
                      </a:r>
                      <a:endParaRPr dirty="0">
                        <a:latin typeface="Lato" panose="020F0502020204030203" pitchFamily="34" charset="0"/>
                        <a:ea typeface="Lato" panose="020F0502020204030203" pitchFamily="34" charset="0"/>
                        <a:cs typeface="Lato" panose="020F0502020204030203" pitchFamily="34" charset="0"/>
                        <a:sym typeface="Trebuchet MS"/>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396200">
                <a:tc>
                  <a:txBody>
                    <a:bodyPr/>
                    <a:lstStyle/>
                    <a:p>
                      <a:pPr marL="0" lvl="0" indent="0" algn="l" rtl="0">
                        <a:spcBef>
                          <a:spcPts val="0"/>
                        </a:spcBef>
                        <a:spcAft>
                          <a:spcPts val="0"/>
                        </a:spcAft>
                        <a:buNone/>
                      </a:pPr>
                      <a:r>
                        <a:rPr lang="en" b="1">
                          <a:latin typeface="Raleway"/>
                          <a:ea typeface="Raleway"/>
                          <a:cs typeface="Raleway"/>
                          <a:sym typeface="Raleway"/>
                        </a:rPr>
                        <a:t>Budget</a:t>
                      </a:r>
                      <a:endParaRPr b="1">
                        <a:latin typeface="Raleway"/>
                        <a:ea typeface="Raleway"/>
                        <a:cs typeface="Raleway"/>
                        <a:sym typeface="Raleway"/>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000" dirty="0">
                          <a:latin typeface="Lato" panose="020F0502020204030203" pitchFamily="34" charset="0"/>
                          <a:ea typeface="Lato" panose="020F0502020204030203" pitchFamily="34" charset="0"/>
                          <a:cs typeface="Lato" panose="020F0502020204030203" pitchFamily="34" charset="0"/>
                          <a:sym typeface="Trebuchet MS"/>
                        </a:rPr>
                        <a:t>Project is within budget</a:t>
                      </a:r>
                      <a:endParaRPr dirty="0">
                        <a:latin typeface="Lato" panose="020F0502020204030203" pitchFamily="34" charset="0"/>
                        <a:ea typeface="Lato" panose="020F0502020204030203" pitchFamily="34" charset="0"/>
                        <a:cs typeface="Lato" panose="020F0502020204030203" pitchFamily="34" charset="0"/>
                        <a:sym typeface="Trebuchet MS"/>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396200">
                <a:tc>
                  <a:txBody>
                    <a:bodyPr/>
                    <a:lstStyle/>
                    <a:p>
                      <a:pPr marL="0" lvl="0" indent="0" algn="l" rtl="0">
                        <a:spcBef>
                          <a:spcPts val="0"/>
                        </a:spcBef>
                        <a:spcAft>
                          <a:spcPts val="0"/>
                        </a:spcAft>
                        <a:buNone/>
                      </a:pPr>
                      <a:r>
                        <a:rPr lang="en" b="1">
                          <a:latin typeface="Raleway"/>
                          <a:ea typeface="Raleway"/>
                          <a:cs typeface="Raleway"/>
                          <a:sym typeface="Raleway"/>
                        </a:rPr>
                        <a:t>Risks</a:t>
                      </a:r>
                      <a:endParaRPr b="1">
                        <a:latin typeface="Raleway"/>
                        <a:ea typeface="Raleway"/>
                        <a:cs typeface="Raleway"/>
                        <a:sym typeface="Raleway"/>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000" dirty="0">
                          <a:latin typeface="Lato" panose="020F0502020204030203" pitchFamily="34" charset="0"/>
                          <a:ea typeface="Lato" panose="020F0502020204030203" pitchFamily="34" charset="0"/>
                          <a:cs typeface="Lato" panose="020F0502020204030203" pitchFamily="34" charset="0"/>
                          <a:sym typeface="Trebuchet MS"/>
                        </a:rPr>
                        <a:t>All project risks are under control</a:t>
                      </a:r>
                      <a:endParaRPr dirty="0">
                        <a:latin typeface="Lato" panose="020F0502020204030203" pitchFamily="34" charset="0"/>
                        <a:ea typeface="Lato" panose="020F0502020204030203" pitchFamily="34" charset="0"/>
                        <a:cs typeface="Lato" panose="020F0502020204030203" pitchFamily="34" charset="0"/>
                        <a:sym typeface="Trebuchet MS"/>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396200">
                <a:tc>
                  <a:txBody>
                    <a:bodyPr/>
                    <a:lstStyle/>
                    <a:p>
                      <a:pPr marL="0" lvl="0" indent="0" algn="l" rtl="0">
                        <a:spcBef>
                          <a:spcPts val="0"/>
                        </a:spcBef>
                        <a:spcAft>
                          <a:spcPts val="0"/>
                        </a:spcAft>
                        <a:buNone/>
                      </a:pPr>
                      <a:r>
                        <a:rPr lang="en" b="1" dirty="0">
                          <a:latin typeface="Raleway"/>
                          <a:ea typeface="Raleway"/>
                          <a:cs typeface="Raleway"/>
                          <a:sym typeface="Raleway"/>
                        </a:rPr>
                        <a:t>Issues</a:t>
                      </a:r>
                      <a:endParaRPr b="1" dirty="0">
                        <a:latin typeface="Raleway"/>
                        <a:ea typeface="Raleway"/>
                        <a:cs typeface="Raleway"/>
                        <a:sym typeface="Raleway"/>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000" dirty="0">
                          <a:latin typeface="Lato" panose="020F0502020204030203" pitchFamily="34" charset="0"/>
                          <a:ea typeface="Lato" panose="020F0502020204030203" pitchFamily="34" charset="0"/>
                          <a:cs typeface="Lato" panose="020F0502020204030203" pitchFamily="34" charset="0"/>
                          <a:sym typeface="Trebuchet MS"/>
                        </a:rPr>
                        <a:t>Project issues need to be solved</a:t>
                      </a:r>
                      <a:endParaRPr dirty="0">
                        <a:latin typeface="Lato" panose="020F0502020204030203" pitchFamily="34" charset="0"/>
                        <a:ea typeface="Lato" panose="020F0502020204030203" pitchFamily="34" charset="0"/>
                        <a:cs typeface="Lato" panose="020F0502020204030203" pitchFamily="34" charset="0"/>
                        <a:sym typeface="Trebuchet MS"/>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396200">
                <a:tc>
                  <a:txBody>
                    <a:bodyPr/>
                    <a:lstStyle/>
                    <a:p>
                      <a:pPr marL="0" lvl="0" indent="0" algn="l" rtl="0">
                        <a:spcBef>
                          <a:spcPts val="0"/>
                        </a:spcBef>
                        <a:spcAft>
                          <a:spcPts val="0"/>
                        </a:spcAft>
                        <a:buNone/>
                      </a:pPr>
                      <a:r>
                        <a:rPr lang="en" b="1">
                          <a:latin typeface="Raleway"/>
                          <a:ea typeface="Raleway"/>
                          <a:cs typeface="Raleway"/>
                          <a:sym typeface="Raleway"/>
                        </a:rPr>
                        <a:t>Benefits</a:t>
                      </a:r>
                      <a:endParaRPr b="1">
                        <a:latin typeface="Raleway"/>
                        <a:ea typeface="Raleway"/>
                        <a:cs typeface="Raleway"/>
                        <a:sym typeface="Raleway"/>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000" dirty="0">
                          <a:latin typeface="Lato" panose="020F0502020204030203" pitchFamily="34" charset="0"/>
                          <a:ea typeface="Lato" panose="020F0502020204030203" pitchFamily="34" charset="0"/>
                          <a:cs typeface="Lato" panose="020F0502020204030203" pitchFamily="34" charset="0"/>
                          <a:sym typeface="Trebuchet MS"/>
                        </a:rPr>
                        <a:t>Project benefits do not meet the expectations</a:t>
                      </a:r>
                      <a:endParaRPr dirty="0">
                        <a:latin typeface="Lato" panose="020F0502020204030203" pitchFamily="34" charset="0"/>
                        <a:ea typeface="Lato" panose="020F0502020204030203" pitchFamily="34" charset="0"/>
                        <a:cs typeface="Lato" panose="020F0502020204030203" pitchFamily="34" charset="0"/>
                        <a:sym typeface="Trebuchet MS"/>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558" name="Google Shape;558;p43"/>
          <p:cNvSpPr/>
          <p:nvPr/>
        </p:nvSpPr>
        <p:spPr>
          <a:xfrm>
            <a:off x="741265" y="1597342"/>
            <a:ext cx="290700" cy="293100"/>
          </a:xfrm>
          <a:prstGeom prst="rect">
            <a:avLst/>
          </a:prstGeom>
          <a:solidFill>
            <a:srgbClr val="7E56C4"/>
          </a:solidFill>
          <a:ln>
            <a:noFill/>
          </a:ln>
        </p:spPr>
        <p:txBody>
          <a:bodyPr spcFirstLastPara="1" wrap="square" lIns="0" tIns="0" rIns="0" bIns="45700" anchor="ctr" anchorCtr="0">
            <a:noAutofit/>
          </a:bodyPr>
          <a:lstStyle/>
          <a:p>
            <a:pPr marL="0" lvl="0" indent="0" algn="ctr" rtl="0">
              <a:spcBef>
                <a:spcPts val="0"/>
              </a:spcBef>
              <a:spcAft>
                <a:spcPts val="0"/>
              </a:spcAft>
              <a:buNone/>
            </a:pPr>
            <a:r>
              <a:rPr lang="en" b="1">
                <a:solidFill>
                  <a:schemeClr val="lt1"/>
                </a:solidFill>
                <a:latin typeface="Raleway"/>
                <a:ea typeface="Raleway"/>
                <a:cs typeface="Raleway"/>
                <a:sym typeface="Raleway"/>
              </a:rPr>
              <a:t>1</a:t>
            </a:r>
            <a:endParaRPr b="1">
              <a:solidFill>
                <a:schemeClr val="lt1"/>
              </a:solidFill>
              <a:latin typeface="Raleway"/>
              <a:ea typeface="Raleway"/>
              <a:cs typeface="Raleway"/>
              <a:sym typeface="Raleway"/>
            </a:endParaRPr>
          </a:p>
        </p:txBody>
      </p:sp>
      <p:sp>
        <p:nvSpPr>
          <p:cNvPr id="559" name="Google Shape;559;p43"/>
          <p:cNvSpPr/>
          <p:nvPr/>
        </p:nvSpPr>
        <p:spPr>
          <a:xfrm>
            <a:off x="741265" y="1993417"/>
            <a:ext cx="290700" cy="293100"/>
          </a:xfrm>
          <a:prstGeom prst="rect">
            <a:avLst/>
          </a:prstGeom>
          <a:solidFill>
            <a:srgbClr val="7E56C4"/>
          </a:solidFill>
          <a:ln>
            <a:noFill/>
          </a:ln>
        </p:spPr>
        <p:txBody>
          <a:bodyPr spcFirstLastPara="1" wrap="square" lIns="0" tIns="0" rIns="0" bIns="45700" anchor="ctr" anchorCtr="0">
            <a:noAutofit/>
          </a:bodyPr>
          <a:lstStyle/>
          <a:p>
            <a:pPr marL="0" lvl="0" indent="0" algn="ctr" rtl="0">
              <a:spcBef>
                <a:spcPts val="0"/>
              </a:spcBef>
              <a:spcAft>
                <a:spcPts val="0"/>
              </a:spcAft>
              <a:buNone/>
            </a:pPr>
            <a:r>
              <a:rPr lang="en" b="1">
                <a:solidFill>
                  <a:schemeClr val="lt1"/>
                </a:solidFill>
                <a:latin typeface="Raleway"/>
                <a:ea typeface="Raleway"/>
                <a:cs typeface="Raleway"/>
                <a:sym typeface="Raleway"/>
              </a:rPr>
              <a:t>2</a:t>
            </a:r>
            <a:endParaRPr b="1">
              <a:solidFill>
                <a:schemeClr val="lt1"/>
              </a:solidFill>
              <a:latin typeface="Raleway"/>
              <a:ea typeface="Raleway"/>
              <a:cs typeface="Raleway"/>
              <a:sym typeface="Raleway"/>
            </a:endParaRPr>
          </a:p>
        </p:txBody>
      </p:sp>
      <p:sp>
        <p:nvSpPr>
          <p:cNvPr id="560" name="Google Shape;560;p43"/>
          <p:cNvSpPr/>
          <p:nvPr/>
        </p:nvSpPr>
        <p:spPr>
          <a:xfrm>
            <a:off x="741265" y="2389492"/>
            <a:ext cx="290700" cy="293100"/>
          </a:xfrm>
          <a:prstGeom prst="rect">
            <a:avLst/>
          </a:prstGeom>
          <a:solidFill>
            <a:srgbClr val="7E56C4"/>
          </a:solidFill>
          <a:ln>
            <a:noFill/>
          </a:ln>
        </p:spPr>
        <p:txBody>
          <a:bodyPr spcFirstLastPara="1" wrap="square" lIns="0" tIns="0" rIns="0" bIns="45700" anchor="ctr" anchorCtr="0">
            <a:noAutofit/>
          </a:bodyPr>
          <a:lstStyle/>
          <a:p>
            <a:pPr marL="0" lvl="0" indent="0" algn="ctr" rtl="0">
              <a:spcBef>
                <a:spcPts val="0"/>
              </a:spcBef>
              <a:spcAft>
                <a:spcPts val="0"/>
              </a:spcAft>
              <a:buNone/>
            </a:pPr>
            <a:r>
              <a:rPr lang="en" b="1">
                <a:solidFill>
                  <a:schemeClr val="lt1"/>
                </a:solidFill>
                <a:latin typeface="Raleway"/>
                <a:ea typeface="Raleway"/>
                <a:cs typeface="Raleway"/>
                <a:sym typeface="Raleway"/>
              </a:rPr>
              <a:t>3</a:t>
            </a:r>
            <a:endParaRPr b="1">
              <a:solidFill>
                <a:schemeClr val="lt1"/>
              </a:solidFill>
              <a:latin typeface="Raleway"/>
              <a:ea typeface="Raleway"/>
              <a:cs typeface="Raleway"/>
              <a:sym typeface="Raleway"/>
            </a:endParaRPr>
          </a:p>
        </p:txBody>
      </p:sp>
      <p:sp>
        <p:nvSpPr>
          <p:cNvPr id="561" name="Google Shape;561;p43"/>
          <p:cNvSpPr/>
          <p:nvPr/>
        </p:nvSpPr>
        <p:spPr>
          <a:xfrm>
            <a:off x="741265" y="2785567"/>
            <a:ext cx="290700" cy="293100"/>
          </a:xfrm>
          <a:prstGeom prst="rect">
            <a:avLst/>
          </a:prstGeom>
          <a:solidFill>
            <a:srgbClr val="7E56C4"/>
          </a:solidFill>
          <a:ln>
            <a:noFill/>
          </a:ln>
        </p:spPr>
        <p:txBody>
          <a:bodyPr spcFirstLastPara="1" wrap="square" lIns="0" tIns="0" rIns="0" bIns="45700" anchor="ctr" anchorCtr="0">
            <a:noAutofit/>
          </a:bodyPr>
          <a:lstStyle/>
          <a:p>
            <a:pPr marL="0" lvl="0" indent="0" algn="ctr" rtl="0">
              <a:spcBef>
                <a:spcPts val="0"/>
              </a:spcBef>
              <a:spcAft>
                <a:spcPts val="0"/>
              </a:spcAft>
              <a:buNone/>
            </a:pPr>
            <a:r>
              <a:rPr lang="en" b="1">
                <a:solidFill>
                  <a:schemeClr val="lt1"/>
                </a:solidFill>
                <a:latin typeface="Raleway"/>
                <a:ea typeface="Raleway"/>
                <a:cs typeface="Raleway"/>
                <a:sym typeface="Raleway"/>
              </a:rPr>
              <a:t>4</a:t>
            </a:r>
            <a:endParaRPr b="1">
              <a:solidFill>
                <a:schemeClr val="lt1"/>
              </a:solidFill>
              <a:latin typeface="Raleway"/>
              <a:ea typeface="Raleway"/>
              <a:cs typeface="Raleway"/>
              <a:sym typeface="Raleway"/>
            </a:endParaRPr>
          </a:p>
        </p:txBody>
      </p:sp>
      <p:sp>
        <p:nvSpPr>
          <p:cNvPr id="562" name="Google Shape;562;p43"/>
          <p:cNvSpPr/>
          <p:nvPr/>
        </p:nvSpPr>
        <p:spPr>
          <a:xfrm>
            <a:off x="741265" y="3181642"/>
            <a:ext cx="290700" cy="293100"/>
          </a:xfrm>
          <a:prstGeom prst="rect">
            <a:avLst/>
          </a:prstGeom>
          <a:solidFill>
            <a:srgbClr val="7E56C4"/>
          </a:solidFill>
          <a:ln>
            <a:noFill/>
          </a:ln>
        </p:spPr>
        <p:txBody>
          <a:bodyPr spcFirstLastPara="1" wrap="square" lIns="0" tIns="0" rIns="0" bIns="45700" anchor="ctr" anchorCtr="0">
            <a:noAutofit/>
          </a:bodyPr>
          <a:lstStyle/>
          <a:p>
            <a:pPr marL="0" lvl="0" indent="0" algn="ctr" rtl="0">
              <a:spcBef>
                <a:spcPts val="0"/>
              </a:spcBef>
              <a:spcAft>
                <a:spcPts val="0"/>
              </a:spcAft>
              <a:buNone/>
            </a:pPr>
            <a:r>
              <a:rPr lang="en" b="1">
                <a:solidFill>
                  <a:schemeClr val="lt1"/>
                </a:solidFill>
                <a:latin typeface="Raleway"/>
                <a:ea typeface="Raleway"/>
                <a:cs typeface="Raleway"/>
                <a:sym typeface="Raleway"/>
              </a:rPr>
              <a:t>5</a:t>
            </a:r>
            <a:endParaRPr b="1">
              <a:solidFill>
                <a:schemeClr val="lt1"/>
              </a:solidFill>
              <a:latin typeface="Raleway"/>
              <a:ea typeface="Raleway"/>
              <a:cs typeface="Raleway"/>
              <a:sym typeface="Raleway"/>
            </a:endParaRPr>
          </a:p>
        </p:txBody>
      </p:sp>
      <p:sp>
        <p:nvSpPr>
          <p:cNvPr id="563" name="Google Shape;563;p43"/>
          <p:cNvSpPr/>
          <p:nvPr/>
        </p:nvSpPr>
        <p:spPr>
          <a:xfrm>
            <a:off x="741265" y="3577717"/>
            <a:ext cx="290700" cy="293100"/>
          </a:xfrm>
          <a:prstGeom prst="rect">
            <a:avLst/>
          </a:prstGeom>
          <a:solidFill>
            <a:srgbClr val="7E56C4"/>
          </a:solidFill>
          <a:ln>
            <a:noFill/>
          </a:ln>
        </p:spPr>
        <p:txBody>
          <a:bodyPr spcFirstLastPara="1" wrap="square" lIns="0" tIns="0" rIns="0" bIns="45700" anchor="ctr" anchorCtr="0">
            <a:noAutofit/>
          </a:bodyPr>
          <a:lstStyle/>
          <a:p>
            <a:pPr marL="0" lvl="0" indent="0" algn="ctr" rtl="0">
              <a:spcBef>
                <a:spcPts val="0"/>
              </a:spcBef>
              <a:spcAft>
                <a:spcPts val="0"/>
              </a:spcAft>
              <a:buNone/>
            </a:pPr>
            <a:r>
              <a:rPr lang="en" b="1">
                <a:solidFill>
                  <a:schemeClr val="lt1"/>
                </a:solidFill>
                <a:latin typeface="Raleway"/>
                <a:ea typeface="Raleway"/>
                <a:cs typeface="Raleway"/>
                <a:sym typeface="Raleway"/>
              </a:rPr>
              <a:t>6</a:t>
            </a:r>
            <a:endParaRPr b="1">
              <a:solidFill>
                <a:schemeClr val="lt1"/>
              </a:solidFill>
              <a:latin typeface="Raleway"/>
              <a:ea typeface="Raleway"/>
              <a:cs typeface="Raleway"/>
              <a:sym typeface="Raleway"/>
            </a:endParaRPr>
          </a:p>
        </p:txBody>
      </p:sp>
      <p:cxnSp>
        <p:nvCxnSpPr>
          <p:cNvPr id="564" name="Google Shape;564;p43"/>
          <p:cNvCxnSpPr>
            <a:stCxn id="558" idx="3"/>
          </p:cNvCxnSpPr>
          <p:nvPr/>
        </p:nvCxnSpPr>
        <p:spPr>
          <a:xfrm>
            <a:off x="1031965" y="1743892"/>
            <a:ext cx="594300" cy="0"/>
          </a:xfrm>
          <a:prstGeom prst="straightConnector1">
            <a:avLst/>
          </a:prstGeom>
          <a:noFill/>
          <a:ln w="19050" cap="flat" cmpd="sng">
            <a:solidFill>
              <a:schemeClr val="dk1"/>
            </a:solidFill>
            <a:prstDash val="solid"/>
            <a:round/>
            <a:headEnd type="none" w="med" len="med"/>
            <a:tailEnd type="none" w="med" len="med"/>
          </a:ln>
        </p:spPr>
      </p:cxnSp>
      <p:cxnSp>
        <p:nvCxnSpPr>
          <p:cNvPr id="565" name="Google Shape;565;p43"/>
          <p:cNvCxnSpPr>
            <a:stCxn id="559" idx="3"/>
          </p:cNvCxnSpPr>
          <p:nvPr/>
        </p:nvCxnSpPr>
        <p:spPr>
          <a:xfrm>
            <a:off x="1031965" y="2139967"/>
            <a:ext cx="589500" cy="0"/>
          </a:xfrm>
          <a:prstGeom prst="straightConnector1">
            <a:avLst/>
          </a:prstGeom>
          <a:noFill/>
          <a:ln w="19050" cap="flat" cmpd="sng">
            <a:solidFill>
              <a:schemeClr val="dk1"/>
            </a:solidFill>
            <a:prstDash val="solid"/>
            <a:round/>
            <a:headEnd type="none" w="med" len="med"/>
            <a:tailEnd type="none" w="med" len="med"/>
          </a:ln>
        </p:spPr>
      </p:cxnSp>
      <p:cxnSp>
        <p:nvCxnSpPr>
          <p:cNvPr id="566" name="Google Shape;566;p43"/>
          <p:cNvCxnSpPr>
            <a:stCxn id="560" idx="3"/>
          </p:cNvCxnSpPr>
          <p:nvPr/>
        </p:nvCxnSpPr>
        <p:spPr>
          <a:xfrm>
            <a:off x="1031965" y="2536042"/>
            <a:ext cx="579900" cy="0"/>
          </a:xfrm>
          <a:prstGeom prst="straightConnector1">
            <a:avLst/>
          </a:prstGeom>
          <a:noFill/>
          <a:ln w="19050" cap="flat" cmpd="sng">
            <a:solidFill>
              <a:schemeClr val="dk1"/>
            </a:solidFill>
            <a:prstDash val="solid"/>
            <a:round/>
            <a:headEnd type="none" w="med" len="med"/>
            <a:tailEnd type="none" w="med" len="med"/>
          </a:ln>
        </p:spPr>
      </p:cxnSp>
      <p:cxnSp>
        <p:nvCxnSpPr>
          <p:cNvPr id="567" name="Google Shape;567;p43"/>
          <p:cNvCxnSpPr>
            <a:stCxn id="561" idx="3"/>
          </p:cNvCxnSpPr>
          <p:nvPr/>
        </p:nvCxnSpPr>
        <p:spPr>
          <a:xfrm>
            <a:off x="1031965" y="2932117"/>
            <a:ext cx="589500" cy="0"/>
          </a:xfrm>
          <a:prstGeom prst="straightConnector1">
            <a:avLst/>
          </a:prstGeom>
          <a:noFill/>
          <a:ln w="19050" cap="flat" cmpd="sng">
            <a:solidFill>
              <a:schemeClr val="dk1"/>
            </a:solidFill>
            <a:prstDash val="solid"/>
            <a:round/>
            <a:headEnd type="none" w="med" len="med"/>
            <a:tailEnd type="none" w="med" len="med"/>
          </a:ln>
        </p:spPr>
      </p:cxnSp>
      <p:cxnSp>
        <p:nvCxnSpPr>
          <p:cNvPr id="568" name="Google Shape;568;p43"/>
          <p:cNvCxnSpPr>
            <a:stCxn id="562" idx="3"/>
          </p:cNvCxnSpPr>
          <p:nvPr/>
        </p:nvCxnSpPr>
        <p:spPr>
          <a:xfrm>
            <a:off x="1031965" y="3328192"/>
            <a:ext cx="584700" cy="0"/>
          </a:xfrm>
          <a:prstGeom prst="straightConnector1">
            <a:avLst/>
          </a:prstGeom>
          <a:noFill/>
          <a:ln w="19050" cap="flat" cmpd="sng">
            <a:solidFill>
              <a:schemeClr val="dk1"/>
            </a:solidFill>
            <a:prstDash val="solid"/>
            <a:round/>
            <a:headEnd type="none" w="med" len="med"/>
            <a:tailEnd type="none" w="med" len="med"/>
          </a:ln>
        </p:spPr>
      </p:cxnSp>
      <p:cxnSp>
        <p:nvCxnSpPr>
          <p:cNvPr id="569" name="Google Shape;569;p43"/>
          <p:cNvCxnSpPr>
            <a:stCxn id="563" idx="3"/>
          </p:cNvCxnSpPr>
          <p:nvPr/>
        </p:nvCxnSpPr>
        <p:spPr>
          <a:xfrm>
            <a:off x="1031965" y="3724267"/>
            <a:ext cx="584700" cy="0"/>
          </a:xfrm>
          <a:prstGeom prst="straightConnector1">
            <a:avLst/>
          </a:prstGeom>
          <a:noFill/>
          <a:ln w="19050" cap="flat" cmpd="sng">
            <a:solidFill>
              <a:schemeClr val="dk1"/>
            </a:solidFill>
            <a:prstDash val="solid"/>
            <a:round/>
            <a:headEnd type="none" w="med" len="med"/>
            <a:tailEnd type="none" w="med" len="med"/>
          </a:ln>
        </p:spPr>
      </p:cxnSp>
      <p:sp>
        <p:nvSpPr>
          <p:cNvPr id="2" name="5-Point Star 1">
            <a:extLst>
              <a:ext uri="{FF2B5EF4-FFF2-40B4-BE49-F238E27FC236}">
                <a16:creationId xmlns:a16="http://schemas.microsoft.com/office/drawing/2014/main" id="{1451ED5C-D7B4-4048-9CEF-A4315A046217}"/>
              </a:ext>
            </a:extLst>
          </p:cNvPr>
          <p:cNvSpPr/>
          <p:nvPr/>
        </p:nvSpPr>
        <p:spPr>
          <a:xfrm>
            <a:off x="3159825" y="1589108"/>
            <a:ext cx="297712" cy="297712"/>
          </a:xfrm>
          <a:prstGeom prst="star5">
            <a:avLst/>
          </a:prstGeom>
          <a:solidFill>
            <a:srgbClr val="F6D5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5-Point Star 77">
            <a:extLst>
              <a:ext uri="{FF2B5EF4-FFF2-40B4-BE49-F238E27FC236}">
                <a16:creationId xmlns:a16="http://schemas.microsoft.com/office/drawing/2014/main" id="{22E7D3DA-132F-C142-9AFE-1717DE8DEF7F}"/>
              </a:ext>
            </a:extLst>
          </p:cNvPr>
          <p:cNvSpPr/>
          <p:nvPr/>
        </p:nvSpPr>
        <p:spPr>
          <a:xfrm>
            <a:off x="3489068" y="1589108"/>
            <a:ext cx="297712" cy="297712"/>
          </a:xfrm>
          <a:prstGeom prst="star5">
            <a:avLst/>
          </a:prstGeom>
          <a:solidFill>
            <a:srgbClr val="F6D5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5-Point Star 78">
            <a:extLst>
              <a:ext uri="{FF2B5EF4-FFF2-40B4-BE49-F238E27FC236}">
                <a16:creationId xmlns:a16="http://schemas.microsoft.com/office/drawing/2014/main" id="{CAFDCECA-862D-6E48-9891-57F3B9C30C8E}"/>
              </a:ext>
            </a:extLst>
          </p:cNvPr>
          <p:cNvSpPr/>
          <p:nvPr/>
        </p:nvSpPr>
        <p:spPr>
          <a:xfrm>
            <a:off x="3824204" y="1589108"/>
            <a:ext cx="297712" cy="297712"/>
          </a:xfrm>
          <a:prstGeom prst="star5">
            <a:avLst/>
          </a:prstGeom>
          <a:solidFill>
            <a:srgbClr val="F6D5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5-Point Star 79">
            <a:extLst>
              <a:ext uri="{FF2B5EF4-FFF2-40B4-BE49-F238E27FC236}">
                <a16:creationId xmlns:a16="http://schemas.microsoft.com/office/drawing/2014/main" id="{E86EA822-5D7E-454A-B315-CA21E071E1AA}"/>
              </a:ext>
            </a:extLst>
          </p:cNvPr>
          <p:cNvSpPr/>
          <p:nvPr/>
        </p:nvSpPr>
        <p:spPr>
          <a:xfrm>
            <a:off x="3159825" y="1994003"/>
            <a:ext cx="297712" cy="297712"/>
          </a:xfrm>
          <a:prstGeom prst="star5">
            <a:avLst/>
          </a:prstGeom>
          <a:solidFill>
            <a:srgbClr val="F6D5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5-Point Star 80">
            <a:extLst>
              <a:ext uri="{FF2B5EF4-FFF2-40B4-BE49-F238E27FC236}">
                <a16:creationId xmlns:a16="http://schemas.microsoft.com/office/drawing/2014/main" id="{9EDA98E7-EAF7-0342-BB16-5D5580DCEC77}"/>
              </a:ext>
            </a:extLst>
          </p:cNvPr>
          <p:cNvSpPr/>
          <p:nvPr/>
        </p:nvSpPr>
        <p:spPr>
          <a:xfrm>
            <a:off x="3489068" y="1994003"/>
            <a:ext cx="297712" cy="297712"/>
          </a:xfrm>
          <a:prstGeom prst="star5">
            <a:avLst/>
          </a:prstGeom>
          <a:solidFill>
            <a:srgbClr val="F6D5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5-Point Star 82">
            <a:extLst>
              <a:ext uri="{FF2B5EF4-FFF2-40B4-BE49-F238E27FC236}">
                <a16:creationId xmlns:a16="http://schemas.microsoft.com/office/drawing/2014/main" id="{F2C37FA2-E3B0-0847-A19E-4F996ABADCDB}"/>
              </a:ext>
            </a:extLst>
          </p:cNvPr>
          <p:cNvSpPr/>
          <p:nvPr/>
        </p:nvSpPr>
        <p:spPr>
          <a:xfrm>
            <a:off x="3169697" y="2398898"/>
            <a:ext cx="297712" cy="297712"/>
          </a:xfrm>
          <a:prstGeom prst="star5">
            <a:avLst/>
          </a:prstGeom>
          <a:solidFill>
            <a:srgbClr val="F6D5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5-Point Star 83">
            <a:extLst>
              <a:ext uri="{FF2B5EF4-FFF2-40B4-BE49-F238E27FC236}">
                <a16:creationId xmlns:a16="http://schemas.microsoft.com/office/drawing/2014/main" id="{478069EF-F8DB-0B4D-9918-8714341D86B0}"/>
              </a:ext>
            </a:extLst>
          </p:cNvPr>
          <p:cNvSpPr/>
          <p:nvPr/>
        </p:nvSpPr>
        <p:spPr>
          <a:xfrm>
            <a:off x="3498940" y="2398898"/>
            <a:ext cx="297712" cy="297712"/>
          </a:xfrm>
          <a:prstGeom prst="star5">
            <a:avLst/>
          </a:prstGeom>
          <a:solidFill>
            <a:srgbClr val="F6D5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5-Point Star 85">
            <a:extLst>
              <a:ext uri="{FF2B5EF4-FFF2-40B4-BE49-F238E27FC236}">
                <a16:creationId xmlns:a16="http://schemas.microsoft.com/office/drawing/2014/main" id="{0E60BCD6-E720-014D-A6B8-DB0E404FF275}"/>
              </a:ext>
            </a:extLst>
          </p:cNvPr>
          <p:cNvSpPr/>
          <p:nvPr/>
        </p:nvSpPr>
        <p:spPr>
          <a:xfrm>
            <a:off x="3152716" y="2783261"/>
            <a:ext cx="297712" cy="297712"/>
          </a:xfrm>
          <a:prstGeom prst="star5">
            <a:avLst/>
          </a:prstGeom>
          <a:solidFill>
            <a:srgbClr val="F6D5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5-Point Star 86">
            <a:extLst>
              <a:ext uri="{FF2B5EF4-FFF2-40B4-BE49-F238E27FC236}">
                <a16:creationId xmlns:a16="http://schemas.microsoft.com/office/drawing/2014/main" id="{F8C902FE-9D95-7847-8E59-B5F93B7640FF}"/>
              </a:ext>
            </a:extLst>
          </p:cNvPr>
          <p:cNvSpPr/>
          <p:nvPr/>
        </p:nvSpPr>
        <p:spPr>
          <a:xfrm>
            <a:off x="3481959" y="2783261"/>
            <a:ext cx="297712" cy="297712"/>
          </a:xfrm>
          <a:prstGeom prst="star5">
            <a:avLst/>
          </a:prstGeom>
          <a:solidFill>
            <a:srgbClr val="F6D5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5-Point Star 88">
            <a:extLst>
              <a:ext uri="{FF2B5EF4-FFF2-40B4-BE49-F238E27FC236}">
                <a16:creationId xmlns:a16="http://schemas.microsoft.com/office/drawing/2014/main" id="{54B6E4F9-AF7C-2D46-92B4-51C557FBAB65}"/>
              </a:ext>
            </a:extLst>
          </p:cNvPr>
          <p:cNvSpPr/>
          <p:nvPr/>
        </p:nvSpPr>
        <p:spPr>
          <a:xfrm>
            <a:off x="3159825" y="3181463"/>
            <a:ext cx="297712" cy="297712"/>
          </a:xfrm>
          <a:prstGeom prst="star5">
            <a:avLst/>
          </a:prstGeom>
          <a:solidFill>
            <a:srgbClr val="F6D5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5-Point Star 89">
            <a:extLst>
              <a:ext uri="{FF2B5EF4-FFF2-40B4-BE49-F238E27FC236}">
                <a16:creationId xmlns:a16="http://schemas.microsoft.com/office/drawing/2014/main" id="{252E747B-9A93-8A40-BBA2-9BE8434085F2}"/>
              </a:ext>
            </a:extLst>
          </p:cNvPr>
          <p:cNvSpPr/>
          <p:nvPr/>
        </p:nvSpPr>
        <p:spPr>
          <a:xfrm>
            <a:off x="3489068" y="3181463"/>
            <a:ext cx="297712" cy="297712"/>
          </a:xfrm>
          <a:prstGeom prst="star5">
            <a:avLst/>
          </a:prstGeom>
          <a:solidFill>
            <a:srgbClr val="F6D5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5-Point Star 90">
            <a:extLst>
              <a:ext uri="{FF2B5EF4-FFF2-40B4-BE49-F238E27FC236}">
                <a16:creationId xmlns:a16="http://schemas.microsoft.com/office/drawing/2014/main" id="{D44AF631-70BA-304F-B465-CF8FAF2B9393}"/>
              </a:ext>
            </a:extLst>
          </p:cNvPr>
          <p:cNvSpPr/>
          <p:nvPr/>
        </p:nvSpPr>
        <p:spPr>
          <a:xfrm>
            <a:off x="3824204" y="3181463"/>
            <a:ext cx="297712" cy="297712"/>
          </a:xfrm>
          <a:prstGeom prst="star5">
            <a:avLst/>
          </a:prstGeom>
          <a:solidFill>
            <a:srgbClr val="F6D5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5-Point Star 91">
            <a:extLst>
              <a:ext uri="{FF2B5EF4-FFF2-40B4-BE49-F238E27FC236}">
                <a16:creationId xmlns:a16="http://schemas.microsoft.com/office/drawing/2014/main" id="{7687518B-6595-1B4A-821B-9734EC713C17}"/>
              </a:ext>
            </a:extLst>
          </p:cNvPr>
          <p:cNvSpPr/>
          <p:nvPr/>
        </p:nvSpPr>
        <p:spPr>
          <a:xfrm>
            <a:off x="3138166" y="3582337"/>
            <a:ext cx="297712" cy="297712"/>
          </a:xfrm>
          <a:prstGeom prst="star5">
            <a:avLst/>
          </a:prstGeom>
          <a:solidFill>
            <a:srgbClr val="F6D5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5-Point Star 92">
            <a:extLst>
              <a:ext uri="{FF2B5EF4-FFF2-40B4-BE49-F238E27FC236}">
                <a16:creationId xmlns:a16="http://schemas.microsoft.com/office/drawing/2014/main" id="{C6CA29A7-F0DA-B045-A6F0-125F1A17940F}"/>
              </a:ext>
            </a:extLst>
          </p:cNvPr>
          <p:cNvSpPr/>
          <p:nvPr/>
        </p:nvSpPr>
        <p:spPr>
          <a:xfrm>
            <a:off x="3467409" y="3582337"/>
            <a:ext cx="297712" cy="297712"/>
          </a:xfrm>
          <a:prstGeom prst="star5">
            <a:avLst/>
          </a:prstGeom>
          <a:solidFill>
            <a:srgbClr val="F6D5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p49"/>
          <p:cNvSpPr txBox="1">
            <a:spLocks noGrp="1"/>
          </p:cNvSpPr>
          <p:nvPr>
            <p:ph type="title"/>
          </p:nvPr>
        </p:nvSpPr>
        <p:spPr>
          <a:xfrm>
            <a:off x="720000" y="425514"/>
            <a:ext cx="7704000" cy="457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Summary video</a:t>
            </a:r>
            <a:endParaRPr/>
          </a:p>
        </p:txBody>
      </p:sp>
      <p:sp>
        <p:nvSpPr>
          <p:cNvPr id="758" name="Google Shape;758;p49"/>
          <p:cNvSpPr txBox="1">
            <a:spLocks noGrp="1"/>
          </p:cNvSpPr>
          <p:nvPr>
            <p:ph type="subTitle" idx="1"/>
          </p:nvPr>
        </p:nvSpPr>
        <p:spPr>
          <a:xfrm>
            <a:off x="742875" y="2343150"/>
            <a:ext cx="2377500" cy="914400"/>
          </a:xfrm>
          <a:prstGeom prst="rect">
            <a:avLst/>
          </a:prstGeom>
        </p:spPr>
        <p:txBody>
          <a:bodyPr spcFirstLastPara="1" wrap="square" lIns="0" tIns="0" rIns="0" bIns="0" anchor="t" anchorCtr="0">
            <a:noAutofit/>
          </a:bodyPr>
          <a:lstStyle/>
          <a:p>
            <a:pPr marL="0" lvl="0" indent="0" algn="l" rtl="0">
              <a:spcBef>
                <a:spcPts val="0"/>
              </a:spcBef>
              <a:spcAft>
                <a:spcPts val="1600"/>
              </a:spcAft>
              <a:buNone/>
            </a:pPr>
            <a:r>
              <a:rPr lang="en" dirty="0">
                <a:latin typeface="Lato" panose="020F0502020204030203" pitchFamily="34" charset="0"/>
                <a:ea typeface="Lato" panose="020F0502020204030203" pitchFamily="34" charset="0"/>
                <a:cs typeface="Lato" panose="020F0502020204030203" pitchFamily="34" charset="0"/>
              </a:rPr>
              <a:t>You can replace the image on the screen with your own work. Just right-click on it and select “Replace image”</a:t>
            </a:r>
            <a:endParaRPr dirty="0">
              <a:latin typeface="Lato" panose="020F0502020204030203" pitchFamily="34" charset="0"/>
              <a:ea typeface="Lato" panose="020F0502020204030203" pitchFamily="34" charset="0"/>
              <a:cs typeface="Lato" panose="020F0502020204030203" pitchFamily="34" charset="0"/>
            </a:endParaRPr>
          </a:p>
        </p:txBody>
      </p:sp>
      <p:pic>
        <p:nvPicPr>
          <p:cNvPr id="759" name="Google Shape;759;p49"/>
          <p:cNvPicPr preferRelativeResize="0"/>
          <p:nvPr/>
        </p:nvPicPr>
        <p:blipFill>
          <a:blip r:embed="rId3"/>
          <a:srcRect/>
          <a:stretch/>
        </p:blipFill>
        <p:spPr>
          <a:xfrm>
            <a:off x="4205220" y="1512864"/>
            <a:ext cx="3865559" cy="2574951"/>
          </a:xfrm>
          <a:prstGeom prst="rect">
            <a:avLst/>
          </a:prstGeom>
          <a:noFill/>
          <a:ln w="19050" cap="flat" cmpd="sng">
            <a:solidFill>
              <a:srgbClr val="FFDD00"/>
            </a:solidFill>
            <a:prstDash val="solid"/>
            <a:round/>
            <a:headEnd type="none" w="sm" len="sm"/>
            <a:tailEnd type="none" w="sm" len="sm"/>
          </a:ln>
        </p:spPr>
      </p:pic>
      <p:grpSp>
        <p:nvGrpSpPr>
          <p:cNvPr id="760" name="Google Shape;760;p49"/>
          <p:cNvGrpSpPr/>
          <p:nvPr/>
        </p:nvGrpSpPr>
        <p:grpSpPr>
          <a:xfrm>
            <a:off x="5734050" y="2424150"/>
            <a:ext cx="752400" cy="752400"/>
            <a:chOff x="5734050" y="2424150"/>
            <a:chExt cx="752400" cy="752400"/>
          </a:xfrm>
        </p:grpSpPr>
        <p:sp>
          <p:nvSpPr>
            <p:cNvPr id="761" name="Google Shape;761;p49"/>
            <p:cNvSpPr/>
            <p:nvPr/>
          </p:nvSpPr>
          <p:spPr>
            <a:xfrm>
              <a:off x="5734050" y="2424150"/>
              <a:ext cx="752400" cy="752400"/>
            </a:xfrm>
            <a:prstGeom prst="ellipse">
              <a:avLst/>
            </a:prstGeom>
            <a:solidFill>
              <a:srgbClr val="F0F0F0">
                <a:alpha val="8603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2" name="Google Shape;762;p49"/>
            <p:cNvSpPr/>
            <p:nvPr/>
          </p:nvSpPr>
          <p:spPr>
            <a:xfrm rot="5400000">
              <a:off x="5992050" y="2674200"/>
              <a:ext cx="291900" cy="25230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theme/theme1.xml><?xml version="1.0" encoding="utf-8"?>
<a:theme xmlns:a="http://schemas.openxmlformats.org/drawingml/2006/main" name="Year-end Performance Review Business Meeting by Slidesgo">
  <a:themeElements>
    <a:clrScheme name="Simple Light">
      <a:dk1>
        <a:srgbClr val="191919"/>
      </a:dk1>
      <a:lt1>
        <a:srgbClr val="DFD45E"/>
      </a:lt1>
      <a:dk2>
        <a:srgbClr val="F0F0F0"/>
      </a:dk2>
      <a:lt2>
        <a:srgbClr val="FFFFFF"/>
      </a:lt2>
      <a:accent1>
        <a:srgbClr val="FFFFFF"/>
      </a:accent1>
      <a:accent2>
        <a:srgbClr val="FFFFFF"/>
      </a:accent2>
      <a:accent3>
        <a:srgbClr val="FFFFFF"/>
      </a:accent3>
      <a:accent4>
        <a:srgbClr val="FFFFFF"/>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41</TotalTime>
  <Words>474</Words>
  <Application>Microsoft Macintosh PowerPoint</Application>
  <PresentationFormat>On-screen Show (16:9)</PresentationFormat>
  <Paragraphs>66</Paragraphs>
  <Slides>12</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Lato</vt:lpstr>
      <vt:lpstr>Trebuchet MS</vt:lpstr>
      <vt:lpstr>Open Sans</vt:lpstr>
      <vt:lpstr>Raleway</vt:lpstr>
      <vt:lpstr>Year-end Performance Review Business Meeting by Slidesgo</vt:lpstr>
      <vt:lpstr>PowerPoint Presentation</vt:lpstr>
      <vt:lpstr>About the project</vt:lpstr>
      <vt:lpstr>Introduction</vt:lpstr>
      <vt:lpstr>PowerPoint Presentation</vt:lpstr>
      <vt:lpstr>Inspirational words</vt:lpstr>
      <vt:lpstr>123,456,789</vt:lpstr>
      <vt:lpstr>24h 37m 23s</vt:lpstr>
      <vt:lpstr>Status report</vt:lpstr>
      <vt:lpstr>Summary video</vt:lpstr>
      <vt:lpstr>Location</vt:lpstr>
      <vt:lpstr>Conclusions</vt:lpstr>
      <vt:lpstr>THE COMMITTEE THANKS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Joann Huang</cp:lastModifiedBy>
  <cp:revision>5</cp:revision>
  <dcterms:modified xsi:type="dcterms:W3CDTF">2025-04-02T20:04:22Z</dcterms:modified>
</cp:coreProperties>
</file>